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0" r:id="rId4"/>
    <p:sldId id="285" r:id="rId5"/>
    <p:sldId id="284" r:id="rId6"/>
    <p:sldId id="258" r:id="rId7"/>
    <p:sldId id="276" r:id="rId8"/>
    <p:sldId id="277" r:id="rId9"/>
    <p:sldId id="261" r:id="rId10"/>
    <p:sldId id="282" r:id="rId11"/>
    <p:sldId id="267" r:id="rId12"/>
    <p:sldId id="262" r:id="rId13"/>
    <p:sldId id="266" r:id="rId14"/>
    <p:sldId id="283" r:id="rId15"/>
    <p:sldId id="269" r:id="rId16"/>
    <p:sldId id="275" r:id="rId17"/>
    <p:sldId id="280" r:id="rId18"/>
    <p:sldId id="281" r:id="rId19"/>
    <p:sldId id="279" r:id="rId20"/>
    <p:sldId id="270" r:id="rId21"/>
    <p:sldId id="273" r:id="rId22"/>
    <p:sldId id="268" r:id="rId23"/>
    <p:sldId id="272" r:id="rId24"/>
    <p:sldId id="259" r:id="rId25"/>
    <p:sldId id="265" r:id="rId26"/>
    <p:sldId id="274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D31"/>
    <a:srgbClr val="EEC61A"/>
    <a:srgbClr val="EAD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Tesla\Dropbox\PhD\Conferences\ISym%20Beijing%202019\Lid_Driven_Cavity%20Convergence(1)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7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8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9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Worksheet10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Worksheet11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Tesla\Dropbox\PhD\Conferences\ISym%20Beijing%202019\Lid_Driven_Cavity%20Convergence(1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3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4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5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dirty="0"/>
              <a:t>Vertical velocity of lid-driven cavity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Sheet1!$C$9</c:f>
              <c:strCache>
                <c:ptCount val="1"/>
                <c:pt idx="0">
                  <c:v>Re 100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Sheet1!$B$10:$B$139</c:f>
              <c:numCache>
                <c:formatCode>General</c:formatCode>
                <c:ptCount val="130"/>
                <c:pt idx="0">
                  <c:v>7.6923076923076927E-3</c:v>
                </c:pt>
                <c:pt idx="1">
                  <c:v>1.5384615384615385E-2</c:v>
                </c:pt>
                <c:pt idx="2">
                  <c:v>2.3076923076923078E-2</c:v>
                </c:pt>
                <c:pt idx="3">
                  <c:v>3.0769230769230771E-2</c:v>
                </c:pt>
                <c:pt idx="4">
                  <c:v>3.8461538461538464E-2</c:v>
                </c:pt>
                <c:pt idx="5">
                  <c:v>4.6153846153846156E-2</c:v>
                </c:pt>
                <c:pt idx="6">
                  <c:v>5.3846153846153849E-2</c:v>
                </c:pt>
                <c:pt idx="7">
                  <c:v>6.1538461538461542E-2</c:v>
                </c:pt>
                <c:pt idx="8">
                  <c:v>6.9230769230769235E-2</c:v>
                </c:pt>
                <c:pt idx="9">
                  <c:v>7.6923076923076927E-2</c:v>
                </c:pt>
                <c:pt idx="10">
                  <c:v>8.461538461538462E-2</c:v>
                </c:pt>
                <c:pt idx="11">
                  <c:v>9.2307692307692313E-2</c:v>
                </c:pt>
                <c:pt idx="12">
                  <c:v>0.1</c:v>
                </c:pt>
                <c:pt idx="13">
                  <c:v>0.1076923076923077</c:v>
                </c:pt>
                <c:pt idx="14">
                  <c:v>0.11538461538461539</c:v>
                </c:pt>
                <c:pt idx="15">
                  <c:v>0.12307692307692308</c:v>
                </c:pt>
                <c:pt idx="16">
                  <c:v>0.13076923076923078</c:v>
                </c:pt>
                <c:pt idx="17">
                  <c:v>0.13846153846153847</c:v>
                </c:pt>
                <c:pt idx="18">
                  <c:v>0.14615384615384616</c:v>
                </c:pt>
                <c:pt idx="19">
                  <c:v>0.15384615384615385</c:v>
                </c:pt>
                <c:pt idx="20">
                  <c:v>0.16153846153846155</c:v>
                </c:pt>
                <c:pt idx="21">
                  <c:v>0.16923076923076924</c:v>
                </c:pt>
                <c:pt idx="22">
                  <c:v>0.17692307692307693</c:v>
                </c:pt>
                <c:pt idx="23">
                  <c:v>0.18461538461538463</c:v>
                </c:pt>
                <c:pt idx="24">
                  <c:v>0.19230769230769232</c:v>
                </c:pt>
                <c:pt idx="25">
                  <c:v>0.2</c:v>
                </c:pt>
                <c:pt idx="26">
                  <c:v>0.2076923076923077</c:v>
                </c:pt>
                <c:pt idx="27">
                  <c:v>0.2153846153846154</c:v>
                </c:pt>
                <c:pt idx="28">
                  <c:v>0.22307692307692309</c:v>
                </c:pt>
                <c:pt idx="29">
                  <c:v>0.23076923076923078</c:v>
                </c:pt>
                <c:pt idx="30">
                  <c:v>0.23846153846153847</c:v>
                </c:pt>
                <c:pt idx="31">
                  <c:v>0.24615384615384617</c:v>
                </c:pt>
                <c:pt idx="32">
                  <c:v>0.25384615384615383</c:v>
                </c:pt>
                <c:pt idx="33">
                  <c:v>0.26153846153846155</c:v>
                </c:pt>
                <c:pt idx="34">
                  <c:v>0.26923076923076922</c:v>
                </c:pt>
                <c:pt idx="35">
                  <c:v>0.27692307692307694</c:v>
                </c:pt>
                <c:pt idx="36">
                  <c:v>0.2846153846153846</c:v>
                </c:pt>
                <c:pt idx="37">
                  <c:v>0.29230769230769232</c:v>
                </c:pt>
                <c:pt idx="38">
                  <c:v>0.3</c:v>
                </c:pt>
                <c:pt idx="39">
                  <c:v>0.30769230769230771</c:v>
                </c:pt>
                <c:pt idx="40">
                  <c:v>0.31538461538461537</c:v>
                </c:pt>
                <c:pt idx="41">
                  <c:v>0.32307692307692309</c:v>
                </c:pt>
                <c:pt idx="42">
                  <c:v>0.33076923076923076</c:v>
                </c:pt>
                <c:pt idx="43">
                  <c:v>0.33846153846153848</c:v>
                </c:pt>
                <c:pt idx="44">
                  <c:v>0.34615384615384615</c:v>
                </c:pt>
                <c:pt idx="45">
                  <c:v>0.35384615384615387</c:v>
                </c:pt>
                <c:pt idx="46">
                  <c:v>0.36153846153846153</c:v>
                </c:pt>
                <c:pt idx="47">
                  <c:v>0.36923076923076925</c:v>
                </c:pt>
                <c:pt idx="48">
                  <c:v>0.37692307692307692</c:v>
                </c:pt>
                <c:pt idx="49">
                  <c:v>0.38461538461538464</c:v>
                </c:pt>
                <c:pt idx="50">
                  <c:v>0.3923076923076923</c:v>
                </c:pt>
                <c:pt idx="51">
                  <c:v>0.4</c:v>
                </c:pt>
                <c:pt idx="52">
                  <c:v>0.40769230769230769</c:v>
                </c:pt>
                <c:pt idx="53">
                  <c:v>0.41538461538461541</c:v>
                </c:pt>
                <c:pt idx="54">
                  <c:v>0.42307692307692307</c:v>
                </c:pt>
                <c:pt idx="55">
                  <c:v>0.43076923076923079</c:v>
                </c:pt>
                <c:pt idx="56">
                  <c:v>0.43846153846153846</c:v>
                </c:pt>
                <c:pt idx="57">
                  <c:v>0.44615384615384618</c:v>
                </c:pt>
                <c:pt idx="58">
                  <c:v>0.45384615384615384</c:v>
                </c:pt>
                <c:pt idx="59">
                  <c:v>0.46153846153846156</c:v>
                </c:pt>
                <c:pt idx="60">
                  <c:v>0.46923076923076923</c:v>
                </c:pt>
                <c:pt idx="61">
                  <c:v>0.47692307692307695</c:v>
                </c:pt>
                <c:pt idx="62">
                  <c:v>0.48461538461538461</c:v>
                </c:pt>
                <c:pt idx="63">
                  <c:v>0.49230769230769234</c:v>
                </c:pt>
                <c:pt idx="64">
                  <c:v>0.5</c:v>
                </c:pt>
                <c:pt idx="65">
                  <c:v>0.50769230769230766</c:v>
                </c:pt>
                <c:pt idx="66">
                  <c:v>0.51538461538461533</c:v>
                </c:pt>
                <c:pt idx="67">
                  <c:v>0.52307692307692311</c:v>
                </c:pt>
                <c:pt idx="68">
                  <c:v>0.53076923076923077</c:v>
                </c:pt>
                <c:pt idx="69">
                  <c:v>0.53846153846153844</c:v>
                </c:pt>
                <c:pt idx="70">
                  <c:v>0.5461538461538461</c:v>
                </c:pt>
                <c:pt idx="71">
                  <c:v>0.55384615384615388</c:v>
                </c:pt>
                <c:pt idx="72">
                  <c:v>0.56153846153846154</c:v>
                </c:pt>
                <c:pt idx="73">
                  <c:v>0.56923076923076921</c:v>
                </c:pt>
                <c:pt idx="74">
                  <c:v>0.57692307692307687</c:v>
                </c:pt>
                <c:pt idx="75">
                  <c:v>0.58461538461538465</c:v>
                </c:pt>
                <c:pt idx="76">
                  <c:v>0.59230769230769231</c:v>
                </c:pt>
                <c:pt idx="77">
                  <c:v>0.6</c:v>
                </c:pt>
                <c:pt idx="78">
                  <c:v>0.60769230769230764</c:v>
                </c:pt>
                <c:pt idx="79">
                  <c:v>0.61538461538461542</c:v>
                </c:pt>
                <c:pt idx="80">
                  <c:v>0.62307692307692308</c:v>
                </c:pt>
                <c:pt idx="81">
                  <c:v>0.63076923076923075</c:v>
                </c:pt>
                <c:pt idx="82">
                  <c:v>0.63846153846153841</c:v>
                </c:pt>
                <c:pt idx="83">
                  <c:v>0.64615384615384619</c:v>
                </c:pt>
                <c:pt idx="84">
                  <c:v>0.65384615384615385</c:v>
                </c:pt>
                <c:pt idx="85">
                  <c:v>0.66153846153846152</c:v>
                </c:pt>
                <c:pt idx="86">
                  <c:v>0.66923076923076918</c:v>
                </c:pt>
                <c:pt idx="87">
                  <c:v>0.67692307692307696</c:v>
                </c:pt>
                <c:pt idx="88">
                  <c:v>0.68461538461538463</c:v>
                </c:pt>
                <c:pt idx="89">
                  <c:v>0.69230769230769229</c:v>
                </c:pt>
                <c:pt idx="90">
                  <c:v>0.7</c:v>
                </c:pt>
                <c:pt idx="91">
                  <c:v>0.70769230769230773</c:v>
                </c:pt>
                <c:pt idx="92">
                  <c:v>0.7153846153846154</c:v>
                </c:pt>
                <c:pt idx="93">
                  <c:v>0.72307692307692306</c:v>
                </c:pt>
                <c:pt idx="94">
                  <c:v>0.73076923076923073</c:v>
                </c:pt>
                <c:pt idx="95">
                  <c:v>0.7384615384615385</c:v>
                </c:pt>
                <c:pt idx="96">
                  <c:v>0.74615384615384617</c:v>
                </c:pt>
                <c:pt idx="97">
                  <c:v>0.75384615384615383</c:v>
                </c:pt>
                <c:pt idx="98">
                  <c:v>0.7615384615384615</c:v>
                </c:pt>
                <c:pt idx="99">
                  <c:v>0.76923076923076927</c:v>
                </c:pt>
                <c:pt idx="100">
                  <c:v>0.77692307692307694</c:v>
                </c:pt>
                <c:pt idx="101">
                  <c:v>0.7846153846153846</c:v>
                </c:pt>
                <c:pt idx="102">
                  <c:v>0.79230769230769227</c:v>
                </c:pt>
                <c:pt idx="103">
                  <c:v>0.8</c:v>
                </c:pt>
                <c:pt idx="104">
                  <c:v>0.80769230769230771</c:v>
                </c:pt>
                <c:pt idx="105">
                  <c:v>0.81538461538461537</c:v>
                </c:pt>
                <c:pt idx="106">
                  <c:v>0.82307692307692304</c:v>
                </c:pt>
                <c:pt idx="107">
                  <c:v>0.83076923076923082</c:v>
                </c:pt>
                <c:pt idx="108">
                  <c:v>0.83846153846153848</c:v>
                </c:pt>
                <c:pt idx="109">
                  <c:v>0.84615384615384615</c:v>
                </c:pt>
                <c:pt idx="110">
                  <c:v>0.85384615384615381</c:v>
                </c:pt>
                <c:pt idx="111">
                  <c:v>0.86153846153846159</c:v>
                </c:pt>
                <c:pt idx="112">
                  <c:v>0.86923076923076925</c:v>
                </c:pt>
                <c:pt idx="113">
                  <c:v>0.87692307692307692</c:v>
                </c:pt>
                <c:pt idx="114">
                  <c:v>0.88461538461538458</c:v>
                </c:pt>
                <c:pt idx="115">
                  <c:v>0.89230769230769236</c:v>
                </c:pt>
                <c:pt idx="116">
                  <c:v>0.9</c:v>
                </c:pt>
                <c:pt idx="117">
                  <c:v>0.90769230769230769</c:v>
                </c:pt>
                <c:pt idx="118">
                  <c:v>0.91538461538461535</c:v>
                </c:pt>
                <c:pt idx="119">
                  <c:v>0.92307692307692313</c:v>
                </c:pt>
                <c:pt idx="120">
                  <c:v>0.93076923076923079</c:v>
                </c:pt>
                <c:pt idx="121">
                  <c:v>0.93846153846153846</c:v>
                </c:pt>
                <c:pt idx="122">
                  <c:v>0.94615384615384612</c:v>
                </c:pt>
                <c:pt idx="123">
                  <c:v>0.9538461538461539</c:v>
                </c:pt>
                <c:pt idx="124">
                  <c:v>0.96153846153846156</c:v>
                </c:pt>
                <c:pt idx="125">
                  <c:v>0.96923076923076923</c:v>
                </c:pt>
                <c:pt idx="126">
                  <c:v>0.97692307692307689</c:v>
                </c:pt>
                <c:pt idx="127">
                  <c:v>0.98461538461538467</c:v>
                </c:pt>
                <c:pt idx="128">
                  <c:v>0.99230769230769234</c:v>
                </c:pt>
                <c:pt idx="129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Sheet1!$C$10:$C$139</c:f>
              <c:numCache>
                <c:formatCode>General</c:formatCode>
                <c:ptCount val="130"/>
                <c:pt idx="0">
                  <c:v>1.1306808274187518E-2</c:v>
                </c:pt>
                <c:pt idx="1">
                  <c:v>2.3181427424486704E-2</c:v>
                </c:pt>
                <c:pt idx="2">
                  <c:v>3.51522023811143E-2</c:v>
                </c:pt>
                <c:pt idx="3">
                  <c:v>4.6547999597321366E-2</c:v>
                </c:pt>
                <c:pt idx="4">
                  <c:v>5.7375506422003245E-2</c:v>
                </c:pt>
                <c:pt idx="5">
                  <c:v>6.7645266358676973E-2</c:v>
                </c:pt>
                <c:pt idx="6">
                  <c:v>7.7367999055838438E-2</c:v>
                </c:pt>
                <c:pt idx="7">
                  <c:v>8.6554087874940247E-2</c:v>
                </c:pt>
                <c:pt idx="8" formatCode="0.00000">
                  <c:v>9.2329999999999995E-2</c:v>
                </c:pt>
                <c:pt idx="9" formatCode="0.00000">
                  <c:v>0.10091</c:v>
                </c:pt>
                <c:pt idx="10" formatCode="0.00000">
                  <c:v>0.1089</c:v>
                </c:pt>
                <c:pt idx="11">
                  <c:v>0.11812727433527064</c:v>
                </c:pt>
                <c:pt idx="12">
                  <c:v>0.12477529011006142</c:v>
                </c:pt>
                <c:pt idx="13">
                  <c:v>0.13094418026644436</c:v>
                </c:pt>
                <c:pt idx="14">
                  <c:v>0.1366434742175828</c:v>
                </c:pt>
                <c:pt idx="15">
                  <c:v>0.14188294727956063</c:v>
                </c:pt>
                <c:pt idx="16">
                  <c:v>0.14667235635292256</c:v>
                </c:pt>
                <c:pt idx="17">
                  <c:v>0.15102171403923431</c:v>
                </c:pt>
                <c:pt idx="18">
                  <c:v>0.15494099606466444</c:v>
                </c:pt>
                <c:pt idx="19">
                  <c:v>0.1584404131392913</c:v>
                </c:pt>
                <c:pt idx="20">
                  <c:v>0.16153010007975194</c:v>
                </c:pt>
                <c:pt idx="21">
                  <c:v>0.1642203892154529</c:v>
                </c:pt>
                <c:pt idx="22">
                  <c:v>0.16652148793144145</c:v>
                </c:pt>
                <c:pt idx="23">
                  <c:v>0.16844375595606098</c:v>
                </c:pt>
                <c:pt idx="24">
                  <c:v>0.16999737600008807</c:v>
                </c:pt>
                <c:pt idx="25">
                  <c:v>0.17119263621214609</c:v>
                </c:pt>
                <c:pt idx="26">
                  <c:v>0.17203959729782745</c:v>
                </c:pt>
                <c:pt idx="27">
                  <c:v>0.17254838067400155</c:v>
                </c:pt>
                <c:pt idx="28">
                  <c:v>0.1727288346285395</c:v>
                </c:pt>
                <c:pt idx="29">
                  <c:v>0.17259082813546511</c:v>
                </c:pt>
                <c:pt idx="30">
                  <c:v>0.17214391809257268</c:v>
                </c:pt>
                <c:pt idx="31">
                  <c:v>0.17139764830128998</c:v>
                </c:pt>
                <c:pt idx="32">
                  <c:v>0.17036121950020486</c:v>
                </c:pt>
                <c:pt idx="33">
                  <c:v>0.16904379261595623</c:v>
                </c:pt>
                <c:pt idx="34">
                  <c:v>0.16745416314535902</c:v>
                </c:pt>
                <c:pt idx="35">
                  <c:v>0.16560106741057781</c:v>
                </c:pt>
                <c:pt idx="36">
                  <c:v>0.16349286280973693</c:v>
                </c:pt>
                <c:pt idx="37">
                  <c:v>0.16113783543177274</c:v>
                </c:pt>
                <c:pt idx="38">
                  <c:v>0.15854388779245351</c:v>
                </c:pt>
                <c:pt idx="39">
                  <c:v>0.1557188457530124</c:v>
                </c:pt>
                <c:pt idx="40">
                  <c:v>0.1526701555964313</c:v>
                </c:pt>
                <c:pt idx="41">
                  <c:v>0.1494051877163973</c:v>
                </c:pt>
                <c:pt idx="42">
                  <c:v>0.14593094529076173</c:v>
                </c:pt>
                <c:pt idx="43">
                  <c:v>0.14225436162198468</c:v>
                </c:pt>
                <c:pt idx="44">
                  <c:v>0.13838202326766103</c:v>
                </c:pt>
                <c:pt idx="45">
                  <c:v>0.13432045716498447</c:v>
                </c:pt>
                <c:pt idx="46">
                  <c:v>0.13007587193707673</c:v>
                </c:pt>
                <c:pt idx="47">
                  <c:v>0.12565442994519074</c:v>
                </c:pt>
                <c:pt idx="48">
                  <c:v>0.12106201168709012</c:v>
                </c:pt>
                <c:pt idx="49">
                  <c:v>0.11630446658035802</c:v>
                </c:pt>
                <c:pt idx="50">
                  <c:v>0.11138740703527897</c:v>
                </c:pt>
                <c:pt idx="51">
                  <c:v>0.10631642990948709</c:v>
                </c:pt>
                <c:pt idx="52">
                  <c:v>0.10109694919443429</c:v>
                </c:pt>
                <c:pt idx="53">
                  <c:v>9.5734377411340915E-2</c:v>
                </c:pt>
                <c:pt idx="54">
                  <c:v>9.0234009323747505E-2</c:v>
                </c:pt>
                <c:pt idx="55">
                  <c:v>8.4601148551516334E-2</c:v>
                </c:pt>
                <c:pt idx="56">
                  <c:v>7.8841060309164393E-2</c:v>
                </c:pt>
                <c:pt idx="57">
                  <c:v>7.295902223682417E-2</c:v>
                </c:pt>
                <c:pt idx="58">
                  <c:v>6.6960375023213309E-2</c:v>
                </c:pt>
                <c:pt idx="59">
                  <c:v>6.0850467055693677E-2</c:v>
                </c:pt>
                <c:pt idx="60">
                  <c:v>5.4634865399621917E-2</c:v>
                </c:pt>
                <c:pt idx="61">
                  <c:v>4.8319180778360338E-2</c:v>
                </c:pt>
                <c:pt idx="62">
                  <c:v>4.1909864743583616E-2</c:v>
                </c:pt>
                <c:pt idx="63">
                  <c:v>3.5417702875558371E-2</c:v>
                </c:pt>
                <c:pt idx="64">
                  <c:v>2.8805342443712856E-2</c:v>
                </c:pt>
                <c:pt idx="65">
                  <c:v>2.2144342512248876E-2</c:v>
                </c:pt>
                <c:pt idx="66">
                  <c:v>1.5415659069921777E-2</c:v>
                </c:pt>
                <c:pt idx="67">
                  <c:v>8.6272938488852011E-3</c:v>
                </c:pt>
                <c:pt idx="68">
                  <c:v>1.7853015893094823E-3</c:v>
                </c:pt>
                <c:pt idx="69">
                  <c:v>-5.1019258115188601E-3</c:v>
                </c:pt>
                <c:pt idx="70">
                  <c:v>-1.2027111399406581E-2</c:v>
                </c:pt>
                <c:pt idx="71">
                  <c:v>-1.8981184149197541E-2</c:v>
                </c:pt>
                <c:pt idx="72">
                  <c:v>-2.5956107587919566E-2</c:v>
                </c:pt>
                <c:pt idx="73">
                  <c:v>-3.2942102349541133E-2</c:v>
                </c:pt>
                <c:pt idx="74">
                  <c:v>-3.993033831836993E-2</c:v>
                </c:pt>
                <c:pt idx="75">
                  <c:v>-4.6910276452934517E-2</c:v>
                </c:pt>
                <c:pt idx="76">
                  <c:v>-5.3872257211530508E-2</c:v>
                </c:pt>
                <c:pt idx="77">
                  <c:v>-6.0804944470842968E-2</c:v>
                </c:pt>
                <c:pt idx="78">
                  <c:v>-6.7697824806682363E-2</c:v>
                </c:pt>
                <c:pt idx="79">
                  <c:v>-7.4538742806290081E-2</c:v>
                </c:pt>
                <c:pt idx="80">
                  <c:v>-8.1316320307150733E-2</c:v>
                </c:pt>
                <c:pt idx="81">
                  <c:v>-8.8017575593262815E-2</c:v>
                </c:pt>
                <c:pt idx="82">
                  <c:v>-9.4630269226290628E-2</c:v>
                </c:pt>
                <c:pt idx="83">
                  <c:v>-0.10114060124225703</c:v>
                </c:pt>
                <c:pt idx="84">
                  <c:v>-0.10753548890558551</c:v>
                </c:pt>
                <c:pt idx="85">
                  <c:v>-0.1138003369110879</c:v>
                </c:pt>
                <c:pt idx="86">
                  <c:v>-0.11992125163910368</c:v>
                </c:pt>
                <c:pt idx="87">
                  <c:v>-0.12588287988581656</c:v>
                </c:pt>
                <c:pt idx="88">
                  <c:v>-0.13167056373841685</c:v>
                </c:pt>
                <c:pt idx="89">
                  <c:v>-0.13926824368031801</c:v>
                </c:pt>
                <c:pt idx="90">
                  <c:v>-0.14660557913899</c:v>
                </c:pt>
                <c:pt idx="91">
                  <c:v>-0.15583080590812401</c:v>
                </c:pt>
                <c:pt idx="92">
                  <c:v>-0.16276299580558401</c:v>
                </c:pt>
                <c:pt idx="93">
                  <c:v>-0.16743986464986199</c:v>
                </c:pt>
                <c:pt idx="94">
                  <c:v>-0.174844877382243</c:v>
                </c:pt>
                <c:pt idx="95">
                  <c:v>-0.18396030013626499</c:v>
                </c:pt>
                <c:pt idx="96">
                  <c:v>-0.19197691542282899</c:v>
                </c:pt>
                <c:pt idx="97">
                  <c:v>-0.19832533390578999</c:v>
                </c:pt>
                <c:pt idx="98">
                  <c:v>-0.20395544399303001</c:v>
                </c:pt>
                <c:pt idx="99">
                  <c:v>-0.20917741961431299</c:v>
                </c:pt>
                <c:pt idx="100">
                  <c:v>-0.21581447428848999</c:v>
                </c:pt>
                <c:pt idx="101">
                  <c:v>-0.223589156365397</c:v>
                </c:pt>
                <c:pt idx="102">
                  <c:v>-0.23518295899977201</c:v>
                </c:pt>
                <c:pt idx="103" formatCode="0.00000">
                  <c:v>-0.24532999999999999</c:v>
                </c:pt>
                <c:pt idx="104">
                  <c:v>-0.24705598539374901</c:v>
                </c:pt>
                <c:pt idx="105">
                  <c:v>-0.24972994255358599</c:v>
                </c:pt>
                <c:pt idx="106">
                  <c:v>-0.25170574575232602</c:v>
                </c:pt>
                <c:pt idx="107">
                  <c:v>-0.25212147811885999</c:v>
                </c:pt>
                <c:pt idx="108">
                  <c:v>-0.249504664220046</c:v>
                </c:pt>
                <c:pt idx="109">
                  <c:v>-0.247324352669722</c:v>
                </c:pt>
                <c:pt idx="110" formatCode="0.00000">
                  <c:v>-0.24532999999999999</c:v>
                </c:pt>
                <c:pt idx="111">
                  <c:v>-0.237958982664779</c:v>
                </c:pt>
                <c:pt idx="112">
                  <c:v>-0.224445370955523</c:v>
                </c:pt>
                <c:pt idx="113">
                  <c:v>-0.21529895798052001</c:v>
                </c:pt>
                <c:pt idx="114">
                  <c:v>-0.20559805019843</c:v>
                </c:pt>
                <c:pt idx="115">
                  <c:v>-0.190235103061039</c:v>
                </c:pt>
                <c:pt idx="116">
                  <c:v>-0.1785794244194843</c:v>
                </c:pt>
                <c:pt idx="117">
                  <c:v>-0.1708616230679782</c:v>
                </c:pt>
                <c:pt idx="118">
                  <c:v>-0.1623679704704899</c:v>
                </c:pt>
                <c:pt idx="119">
                  <c:v>-0.15308445107655466</c:v>
                </c:pt>
                <c:pt idx="120">
                  <c:v>-0.14299862826943821</c:v>
                </c:pt>
                <c:pt idx="121">
                  <c:v>-0.13209822039821678</c:v>
                </c:pt>
                <c:pt idx="122">
                  <c:v>-0.12037246757568344</c:v>
                </c:pt>
                <c:pt idx="123">
                  <c:v>-0.10781120464688916</c:v>
                </c:pt>
                <c:pt idx="124">
                  <c:v>-9.4406116044135485E-2</c:v>
                </c:pt>
                <c:pt idx="125">
                  <c:v>-8.0151884584511987E-2</c:v>
                </c:pt>
                <c:pt idx="126">
                  <c:v>-6.5050570571859825E-2</c:v>
                </c:pt>
                <c:pt idx="127">
                  <c:v>-4.9136040436867458E-2</c:v>
                </c:pt>
                <c:pt idx="128">
                  <c:v>-3.2687410979116191E-2</c:v>
                </c:pt>
                <c:pt idx="129">
                  <c:v>-1.0341048647348208E-2</c:v>
                </c:pt>
              </c:numCache>
              <c:extLst xmlns:c15="http://schemas.microsoft.com/office/drawing/2012/chart"/>
            </c:numRef>
          </c:yVal>
          <c:smooth val="1"/>
          <c:extLst>
            <c:ext xmlns:c16="http://schemas.microsoft.com/office/drawing/2014/chart" uri="{C3380CC4-5D6E-409C-BE32-E72D297353CC}">
              <c16:uniqueId val="{00000000-99A7-48CC-98F3-38768E7B7AEC}"/>
            </c:ext>
          </c:extLst>
        </c:ser>
        <c:ser>
          <c:idx val="2"/>
          <c:order val="1"/>
          <c:tx>
            <c:strRef>
              <c:f>Sheet1!$E$9</c:f>
              <c:strCache>
                <c:ptCount val="1"/>
                <c:pt idx="0">
                  <c:v>Re 1000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Sheet1!$B$10:$B$139</c:f>
              <c:numCache>
                <c:formatCode>General</c:formatCode>
                <c:ptCount val="130"/>
                <c:pt idx="0">
                  <c:v>7.6923076923076927E-3</c:v>
                </c:pt>
                <c:pt idx="1">
                  <c:v>1.5384615384615385E-2</c:v>
                </c:pt>
                <c:pt idx="2">
                  <c:v>2.3076923076923078E-2</c:v>
                </c:pt>
                <c:pt idx="3">
                  <c:v>3.0769230769230771E-2</c:v>
                </c:pt>
                <c:pt idx="4">
                  <c:v>3.8461538461538464E-2</c:v>
                </c:pt>
                <c:pt idx="5">
                  <c:v>4.6153846153846156E-2</c:v>
                </c:pt>
                <c:pt idx="6">
                  <c:v>5.3846153846153849E-2</c:v>
                </c:pt>
                <c:pt idx="7">
                  <c:v>6.1538461538461542E-2</c:v>
                </c:pt>
                <c:pt idx="8">
                  <c:v>6.9230769230769235E-2</c:v>
                </c:pt>
                <c:pt idx="9">
                  <c:v>7.6923076923076927E-2</c:v>
                </c:pt>
                <c:pt idx="10">
                  <c:v>8.461538461538462E-2</c:v>
                </c:pt>
                <c:pt idx="11">
                  <c:v>9.2307692307692313E-2</c:v>
                </c:pt>
                <c:pt idx="12">
                  <c:v>0.1</c:v>
                </c:pt>
                <c:pt idx="13">
                  <c:v>0.1076923076923077</c:v>
                </c:pt>
                <c:pt idx="14">
                  <c:v>0.11538461538461539</c:v>
                </c:pt>
                <c:pt idx="15">
                  <c:v>0.12307692307692308</c:v>
                </c:pt>
                <c:pt idx="16">
                  <c:v>0.13076923076923078</c:v>
                </c:pt>
                <c:pt idx="17">
                  <c:v>0.13846153846153847</c:v>
                </c:pt>
                <c:pt idx="18">
                  <c:v>0.14615384615384616</c:v>
                </c:pt>
                <c:pt idx="19">
                  <c:v>0.15384615384615385</c:v>
                </c:pt>
                <c:pt idx="20">
                  <c:v>0.16153846153846155</c:v>
                </c:pt>
                <c:pt idx="21">
                  <c:v>0.16923076923076924</c:v>
                </c:pt>
                <c:pt idx="22">
                  <c:v>0.17692307692307693</c:v>
                </c:pt>
                <c:pt idx="23">
                  <c:v>0.18461538461538463</c:v>
                </c:pt>
                <c:pt idx="24">
                  <c:v>0.19230769230769232</c:v>
                </c:pt>
                <c:pt idx="25">
                  <c:v>0.2</c:v>
                </c:pt>
                <c:pt idx="26">
                  <c:v>0.2076923076923077</c:v>
                </c:pt>
                <c:pt idx="27">
                  <c:v>0.2153846153846154</c:v>
                </c:pt>
                <c:pt idx="28">
                  <c:v>0.22307692307692309</c:v>
                </c:pt>
                <c:pt idx="29">
                  <c:v>0.23076923076923078</c:v>
                </c:pt>
                <c:pt idx="30">
                  <c:v>0.23846153846153847</c:v>
                </c:pt>
                <c:pt idx="31">
                  <c:v>0.24615384615384617</c:v>
                </c:pt>
                <c:pt idx="32">
                  <c:v>0.25384615384615383</c:v>
                </c:pt>
                <c:pt idx="33">
                  <c:v>0.26153846153846155</c:v>
                </c:pt>
                <c:pt idx="34">
                  <c:v>0.26923076923076922</c:v>
                </c:pt>
                <c:pt idx="35">
                  <c:v>0.27692307692307694</c:v>
                </c:pt>
                <c:pt idx="36">
                  <c:v>0.2846153846153846</c:v>
                </c:pt>
                <c:pt idx="37">
                  <c:v>0.29230769230769232</c:v>
                </c:pt>
                <c:pt idx="38">
                  <c:v>0.3</c:v>
                </c:pt>
                <c:pt idx="39">
                  <c:v>0.30769230769230771</c:v>
                </c:pt>
                <c:pt idx="40">
                  <c:v>0.31538461538461537</c:v>
                </c:pt>
                <c:pt idx="41">
                  <c:v>0.32307692307692309</c:v>
                </c:pt>
                <c:pt idx="42">
                  <c:v>0.33076923076923076</c:v>
                </c:pt>
                <c:pt idx="43">
                  <c:v>0.33846153846153848</c:v>
                </c:pt>
                <c:pt idx="44">
                  <c:v>0.34615384615384615</c:v>
                </c:pt>
                <c:pt idx="45">
                  <c:v>0.35384615384615387</c:v>
                </c:pt>
                <c:pt idx="46">
                  <c:v>0.36153846153846153</c:v>
                </c:pt>
                <c:pt idx="47">
                  <c:v>0.36923076923076925</c:v>
                </c:pt>
                <c:pt idx="48">
                  <c:v>0.37692307692307692</c:v>
                </c:pt>
                <c:pt idx="49">
                  <c:v>0.38461538461538464</c:v>
                </c:pt>
                <c:pt idx="50">
                  <c:v>0.3923076923076923</c:v>
                </c:pt>
                <c:pt idx="51">
                  <c:v>0.4</c:v>
                </c:pt>
                <c:pt idx="52">
                  <c:v>0.40769230769230769</c:v>
                </c:pt>
                <c:pt idx="53">
                  <c:v>0.41538461538461541</c:v>
                </c:pt>
                <c:pt idx="54">
                  <c:v>0.42307692307692307</c:v>
                </c:pt>
                <c:pt idx="55">
                  <c:v>0.43076923076923079</c:v>
                </c:pt>
                <c:pt idx="56">
                  <c:v>0.43846153846153846</c:v>
                </c:pt>
                <c:pt idx="57">
                  <c:v>0.44615384615384618</c:v>
                </c:pt>
                <c:pt idx="58">
                  <c:v>0.45384615384615384</c:v>
                </c:pt>
                <c:pt idx="59">
                  <c:v>0.46153846153846156</c:v>
                </c:pt>
                <c:pt idx="60">
                  <c:v>0.46923076923076923</c:v>
                </c:pt>
                <c:pt idx="61">
                  <c:v>0.47692307692307695</c:v>
                </c:pt>
                <c:pt idx="62">
                  <c:v>0.48461538461538461</c:v>
                </c:pt>
                <c:pt idx="63">
                  <c:v>0.49230769230769234</c:v>
                </c:pt>
                <c:pt idx="64">
                  <c:v>0.5</c:v>
                </c:pt>
                <c:pt idx="65">
                  <c:v>0.50769230769230766</c:v>
                </c:pt>
                <c:pt idx="66">
                  <c:v>0.51538461538461533</c:v>
                </c:pt>
                <c:pt idx="67">
                  <c:v>0.52307692307692311</c:v>
                </c:pt>
                <c:pt idx="68">
                  <c:v>0.53076923076923077</c:v>
                </c:pt>
                <c:pt idx="69">
                  <c:v>0.53846153846153844</c:v>
                </c:pt>
                <c:pt idx="70">
                  <c:v>0.5461538461538461</c:v>
                </c:pt>
                <c:pt idx="71">
                  <c:v>0.55384615384615388</c:v>
                </c:pt>
                <c:pt idx="72">
                  <c:v>0.56153846153846154</c:v>
                </c:pt>
                <c:pt idx="73">
                  <c:v>0.56923076923076921</c:v>
                </c:pt>
                <c:pt idx="74">
                  <c:v>0.57692307692307687</c:v>
                </c:pt>
                <c:pt idx="75">
                  <c:v>0.58461538461538465</c:v>
                </c:pt>
                <c:pt idx="76">
                  <c:v>0.59230769230769231</c:v>
                </c:pt>
                <c:pt idx="77">
                  <c:v>0.6</c:v>
                </c:pt>
                <c:pt idx="78">
                  <c:v>0.60769230769230764</c:v>
                </c:pt>
                <c:pt idx="79">
                  <c:v>0.61538461538461542</c:v>
                </c:pt>
                <c:pt idx="80">
                  <c:v>0.62307692307692308</c:v>
                </c:pt>
                <c:pt idx="81">
                  <c:v>0.63076923076923075</c:v>
                </c:pt>
                <c:pt idx="82">
                  <c:v>0.63846153846153841</c:v>
                </c:pt>
                <c:pt idx="83">
                  <c:v>0.64615384615384619</c:v>
                </c:pt>
                <c:pt idx="84">
                  <c:v>0.65384615384615385</c:v>
                </c:pt>
                <c:pt idx="85">
                  <c:v>0.66153846153846152</c:v>
                </c:pt>
                <c:pt idx="86">
                  <c:v>0.66923076923076918</c:v>
                </c:pt>
                <c:pt idx="87">
                  <c:v>0.67692307692307696</c:v>
                </c:pt>
                <c:pt idx="88">
                  <c:v>0.68461538461538463</c:v>
                </c:pt>
                <c:pt idx="89">
                  <c:v>0.69230769230769229</c:v>
                </c:pt>
                <c:pt idx="90">
                  <c:v>0.7</c:v>
                </c:pt>
                <c:pt idx="91">
                  <c:v>0.70769230769230773</c:v>
                </c:pt>
                <c:pt idx="92">
                  <c:v>0.7153846153846154</c:v>
                </c:pt>
                <c:pt idx="93">
                  <c:v>0.72307692307692306</c:v>
                </c:pt>
                <c:pt idx="94">
                  <c:v>0.73076923076923073</c:v>
                </c:pt>
                <c:pt idx="95">
                  <c:v>0.7384615384615385</c:v>
                </c:pt>
                <c:pt idx="96">
                  <c:v>0.74615384615384617</c:v>
                </c:pt>
                <c:pt idx="97">
                  <c:v>0.75384615384615383</c:v>
                </c:pt>
                <c:pt idx="98">
                  <c:v>0.7615384615384615</c:v>
                </c:pt>
                <c:pt idx="99">
                  <c:v>0.76923076923076927</c:v>
                </c:pt>
                <c:pt idx="100">
                  <c:v>0.77692307692307694</c:v>
                </c:pt>
                <c:pt idx="101">
                  <c:v>0.7846153846153846</c:v>
                </c:pt>
                <c:pt idx="102">
                  <c:v>0.79230769230769227</c:v>
                </c:pt>
                <c:pt idx="103">
                  <c:v>0.8</c:v>
                </c:pt>
                <c:pt idx="104">
                  <c:v>0.80769230769230771</c:v>
                </c:pt>
                <c:pt idx="105">
                  <c:v>0.81538461538461537</c:v>
                </c:pt>
                <c:pt idx="106">
                  <c:v>0.82307692307692304</c:v>
                </c:pt>
                <c:pt idx="107">
                  <c:v>0.83076923076923082</c:v>
                </c:pt>
                <c:pt idx="108">
                  <c:v>0.83846153846153848</c:v>
                </c:pt>
                <c:pt idx="109">
                  <c:v>0.84615384615384615</c:v>
                </c:pt>
                <c:pt idx="110">
                  <c:v>0.85384615384615381</c:v>
                </c:pt>
                <c:pt idx="111">
                  <c:v>0.86153846153846159</c:v>
                </c:pt>
                <c:pt idx="112">
                  <c:v>0.86923076923076925</c:v>
                </c:pt>
                <c:pt idx="113">
                  <c:v>0.87692307692307692</c:v>
                </c:pt>
                <c:pt idx="114">
                  <c:v>0.88461538461538458</c:v>
                </c:pt>
                <c:pt idx="115">
                  <c:v>0.89230769230769236</c:v>
                </c:pt>
                <c:pt idx="116">
                  <c:v>0.9</c:v>
                </c:pt>
                <c:pt idx="117">
                  <c:v>0.90769230769230769</c:v>
                </c:pt>
                <c:pt idx="118">
                  <c:v>0.91538461538461535</c:v>
                </c:pt>
                <c:pt idx="119">
                  <c:v>0.92307692307692313</c:v>
                </c:pt>
                <c:pt idx="120">
                  <c:v>0.93076923076923079</c:v>
                </c:pt>
                <c:pt idx="121">
                  <c:v>0.93846153846153846</c:v>
                </c:pt>
                <c:pt idx="122">
                  <c:v>0.94615384615384612</c:v>
                </c:pt>
                <c:pt idx="123">
                  <c:v>0.9538461538461539</c:v>
                </c:pt>
                <c:pt idx="124">
                  <c:v>0.96153846153846156</c:v>
                </c:pt>
                <c:pt idx="125">
                  <c:v>0.96923076923076923</c:v>
                </c:pt>
                <c:pt idx="126">
                  <c:v>0.97692307692307689</c:v>
                </c:pt>
                <c:pt idx="127">
                  <c:v>0.98461538461538467</c:v>
                </c:pt>
                <c:pt idx="128">
                  <c:v>0.99230769230769234</c:v>
                </c:pt>
                <c:pt idx="129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Sheet1!$E$10:$E$139</c:f>
              <c:numCache>
                <c:formatCode>General</c:formatCode>
                <c:ptCount val="130"/>
                <c:pt idx="0">
                  <c:v>4.000493273632122E-4</c:v>
                </c:pt>
                <c:pt idx="1">
                  <c:v>5.0455520429771222E-2</c:v>
                </c:pt>
                <c:pt idx="2">
                  <c:v>9.4851534098337603E-2</c:v>
                </c:pt>
                <c:pt idx="3">
                  <c:v>0.13387769735970778</c:v>
                </c:pt>
                <c:pt idx="4">
                  <c:v>0.16784449278499844</c:v>
                </c:pt>
                <c:pt idx="5">
                  <c:v>0.20717679675442</c:v>
                </c:pt>
                <c:pt idx="6">
                  <c:v>0.25236460673229</c:v>
                </c:pt>
                <c:pt idx="7">
                  <c:v>0.27395667096958998</c:v>
                </c:pt>
                <c:pt idx="8" formatCode="0.00000">
                  <c:v>0.27484999999999998</c:v>
                </c:pt>
                <c:pt idx="9" formatCode="0.00000">
                  <c:v>0.29011999999999999</c:v>
                </c:pt>
                <c:pt idx="10" formatCode="0.00000">
                  <c:v>0.30353000000000002</c:v>
                </c:pt>
                <c:pt idx="11">
                  <c:v>0.31507418965509398</c:v>
                </c:pt>
                <c:pt idx="12" formatCode="0.00000">
                  <c:v>0.32627</c:v>
                </c:pt>
                <c:pt idx="13">
                  <c:v>0.33815036268920001</c:v>
                </c:pt>
                <c:pt idx="14">
                  <c:v>0.3430603853409</c:v>
                </c:pt>
                <c:pt idx="15">
                  <c:v>0.34828315828450002</c:v>
                </c:pt>
                <c:pt idx="16">
                  <c:v>0.35377221717599899</c:v>
                </c:pt>
                <c:pt idx="17">
                  <c:v>0.35869415540715172</c:v>
                </c:pt>
                <c:pt idx="18">
                  <c:v>0.36481892177287117</c:v>
                </c:pt>
                <c:pt idx="19">
                  <c:v>0.37010301668769569</c:v>
                </c:pt>
                <c:pt idx="20">
                  <c:v>0.3744980391831727</c:v>
                </c:pt>
                <c:pt idx="21">
                  <c:v>0.37795725088758125</c:v>
                </c:pt>
                <c:pt idx="22">
                  <c:v>0.38044017329636193</c:v>
                </c:pt>
                <c:pt idx="23">
                  <c:v>0.38191564193769872</c:v>
                </c:pt>
                <c:pt idx="24">
                  <c:v>0.38236370001179437</c:v>
                </c:pt>
                <c:pt idx="25">
                  <c:v>0.38177664071782569</c:v>
                </c:pt>
                <c:pt idx="26">
                  <c:v>0.38015941629520472</c:v>
                </c:pt>
                <c:pt idx="27">
                  <c:v>0.37752955856844661</c:v>
                </c:pt>
                <c:pt idx="28">
                  <c:v>0.37391669997834831</c:v>
                </c:pt>
                <c:pt idx="29">
                  <c:v>0.36936175417403244</c:v>
                </c:pt>
                <c:pt idx="30">
                  <c:v>0.3639157998480812</c:v>
                </c:pt>
                <c:pt idx="31">
                  <c:v>0.35763871232236438</c:v>
                </c:pt>
                <c:pt idx="32">
                  <c:v>0.35059759097469034</c:v>
                </c:pt>
                <c:pt idx="33">
                  <c:v>0.3428650408406082</c:v>
                </c:pt>
                <c:pt idx="34">
                  <c:v>0.33451737104827739</c:v>
                </c:pt>
                <c:pt idx="35">
                  <c:v>0.32563277912766408</c:v>
                </c:pt>
                <c:pt idx="36">
                  <c:v>0.31628958679377445</c:v>
                </c:pt>
                <c:pt idx="37">
                  <c:v>0.30656459113943507</c:v>
                </c:pt>
                <c:pt idx="38">
                  <c:v>0.29653158322905437</c:v>
                </c:pt>
                <c:pt idx="39">
                  <c:v>0.28626007816397131</c:v>
                </c:pt>
                <c:pt idx="40">
                  <c:v>0.27581428374606681</c:v>
                </c:pt>
                <c:pt idx="41">
                  <c:v>0.26525232499977974</c:v>
                </c:pt>
                <c:pt idx="42">
                  <c:v>0.25462572443769443</c:v>
                </c:pt>
                <c:pt idx="43">
                  <c:v>0.24397913027286242</c:v>
                </c:pt>
                <c:pt idx="44">
                  <c:v>0.23335027048199614</c:v>
                </c:pt>
                <c:pt idx="45">
                  <c:v>0.22277010758899016</c:v>
                </c:pt>
                <c:pt idx="46">
                  <c:v>0.21226315939572379</c:v>
                </c:pt>
                <c:pt idx="47">
                  <c:v>0.20184795299946878</c:v>
                </c:pt>
                <c:pt idx="48">
                  <c:v>0.19153757426163542</c:v>
                </c:pt>
                <c:pt idx="49">
                  <c:v>0.18134028118159595</c:v>
                </c:pt>
                <c:pt idx="50">
                  <c:v>0.17126014765449415</c:v>
                </c:pt>
                <c:pt idx="51">
                  <c:v>0.16129771289344577</c:v>
                </c:pt>
                <c:pt idx="52">
                  <c:v>0.1514506114332998</c:v>
                </c:pt>
                <c:pt idx="53">
                  <c:v>0.14171416826866265</c:v>
                </c:pt>
                <c:pt idx="54">
                  <c:v>0.13208194356989184</c:v>
                </c:pt>
                <c:pt idx="55">
                  <c:v>0.12254622060528975</c:v>
                </c:pt>
                <c:pt idx="56">
                  <c:v>0.11309842977761415</c:v>
                </c:pt>
                <c:pt idx="57">
                  <c:v>0.10372950965701332</c:v>
                </c:pt>
                <c:pt idx="58">
                  <c:v>9.4430204210282823E-2</c:v>
                </c:pt>
                <c:pt idx="59">
                  <c:v>8.5191301897382138E-2</c:v>
                </c:pt>
                <c:pt idx="60">
                  <c:v>7.6003819709373713E-2</c:v>
                </c:pt>
                <c:pt idx="61">
                  <c:v>6.6859140217937096E-2</c:v>
                </c:pt>
                <c:pt idx="62">
                  <c:v>5.7749106480145675E-2</c:v>
                </c:pt>
                <c:pt idx="63">
                  <c:v>4.8666083354474282E-2</c:v>
                </c:pt>
                <c:pt idx="64">
                  <c:v>3.9602990303984585E-2</c:v>
                </c:pt>
                <c:pt idx="65">
                  <c:v>3.0553313422219442E-2</c:v>
                </c:pt>
                <c:pt idx="66">
                  <c:v>2.1511101047357085E-2</c:v>
                </c:pt>
                <c:pt idx="67">
                  <c:v>1.2470949130384247E-2</c:v>
                </c:pt>
                <c:pt idx="68">
                  <c:v>3.427979555814416E-3</c:v>
                </c:pt>
                <c:pt idx="69">
                  <c:v>-5.6221843253150662E-3</c:v>
                </c:pt>
                <c:pt idx="70">
                  <c:v>-1.4683443055574608E-2</c:v>
                </c:pt>
                <c:pt idx="71">
                  <c:v>-2.3759245065683342E-2</c:v>
                </c:pt>
                <c:pt idx="72">
                  <c:v>-3.2852608701390805E-2</c:v>
                </c:pt>
                <c:pt idx="73">
                  <c:v>-4.1966142038801411E-2</c:v>
                </c:pt>
                <c:pt idx="74">
                  <c:v>-5.11020611672095E-2</c:v>
                </c:pt>
                <c:pt idx="75">
                  <c:v>-6.0262208772659046E-2</c:v>
                </c:pt>
                <c:pt idx="76">
                  <c:v>-6.9448075084161939E-2</c:v>
                </c:pt>
                <c:pt idx="77">
                  <c:v>-7.8660825294748909E-2</c:v>
                </c:pt>
                <c:pt idx="78">
                  <c:v>-8.7901337186862452E-2</c:v>
                </c:pt>
                <c:pt idx="79">
                  <c:v>-9.7170255735063257E-2</c:v>
                </c:pt>
                <c:pt idx="80">
                  <c:v>-0.10646807055707609</c:v>
                </c:pt>
                <c:pt idx="81">
                  <c:v>-0.11579522616476608</c:v>
                </c:pt>
                <c:pt idx="82">
                  <c:v>-0.12515227357933054</c:v>
                </c:pt>
                <c:pt idx="83">
                  <c:v>-0.1345400768858758</c:v>
                </c:pt>
                <c:pt idx="84">
                  <c:v>-0.14396008627135171</c:v>
                </c:pt>
                <c:pt idx="85">
                  <c:v>-0.1534146945883999</c:v>
                </c:pt>
                <c:pt idx="86">
                  <c:v>-0.16290769121467777</c:v>
                </c:pt>
                <c:pt idx="87">
                  <c:v>-0.17244483186540324</c:v>
                </c:pt>
                <c:pt idx="88">
                  <c:v>-0.18203453706404213</c:v>
                </c:pt>
                <c:pt idx="89">
                  <c:v>-0.19168873402349132</c:v>
                </c:pt>
                <c:pt idx="90">
                  <c:v>-0.20142384523879248</c:v>
                </c:pt>
                <c:pt idx="91">
                  <c:v>-0.21126192238128993</c:v>
                </c:pt>
                <c:pt idx="92">
                  <c:v>-0.22123190243504676</c:v>
                </c:pt>
                <c:pt idx="93">
                  <c:v>-0.23137094563829969</c:v>
                </c:pt>
                <c:pt idx="94">
                  <c:v>-0.24172577644781801</c:v>
                </c:pt>
                <c:pt idx="95">
                  <c:v>-0.25235391157056714</c:v>
                </c:pt>
                <c:pt idx="96">
                  <c:v>-0.2633245976107601</c:v>
                </c:pt>
                <c:pt idx="97">
                  <c:v>-0.27471921901316909</c:v>
                </c:pt>
                <c:pt idx="98">
                  <c:v>-0.28663085161512225</c:v>
                </c:pt>
                <c:pt idx="99">
                  <c:v>-0.29916255660243929</c:v>
                </c:pt>
                <c:pt idx="100">
                  <c:v>-0.3124239179494121</c:v>
                </c:pt>
                <c:pt idx="101">
                  <c:v>-0.32652526123575887</c:v>
                </c:pt>
                <c:pt idx="102">
                  <c:v>-0.34156895107546942</c:v>
                </c:pt>
                <c:pt idx="103">
                  <c:v>-0.3576372017622465</c:v>
                </c:pt>
                <c:pt idx="104">
                  <c:v>-0.37477596910909661</c:v>
                </c:pt>
                <c:pt idx="105">
                  <c:v>-0.39297479070351293</c:v>
                </c:pt>
                <c:pt idx="106">
                  <c:v>-0.41214293620930964</c:v>
                </c:pt>
                <c:pt idx="107">
                  <c:v>-0.43208297839904164</c:v>
                </c:pt>
                <c:pt idx="108">
                  <c:v>-0.45246388645799673</c:v>
                </c:pt>
                <c:pt idx="109">
                  <c:v>-0.47279693793114369</c:v>
                </c:pt>
                <c:pt idx="110">
                  <c:v>-0.49241896892718506</c:v>
                </c:pt>
                <c:pt idx="111">
                  <c:v>-0.51048847190272095</c:v>
                </c:pt>
                <c:pt idx="112">
                  <c:v>-0.52600037655296494</c:v>
                </c:pt>
                <c:pt idx="113">
                  <c:v>-0.5378245784909268</c:v>
                </c:pt>
                <c:pt idx="114">
                  <c:v>-0.5447709757115391</c:v>
                </c:pt>
                <c:pt idx="115">
                  <c:v>-0.54567991203362198</c:v>
                </c:pt>
                <c:pt idx="116">
                  <c:v>-0.53953174337890064</c:v>
                </c:pt>
                <c:pt idx="117">
                  <c:v>-0.50556397192890101</c:v>
                </c:pt>
                <c:pt idx="118">
                  <c:v>-0.45033799301211203</c:v>
                </c:pt>
                <c:pt idx="119">
                  <c:v>-0.30318069945280002</c:v>
                </c:pt>
                <c:pt idx="120">
                  <c:v>-0.25061988712444999</c:v>
                </c:pt>
                <c:pt idx="121" formatCode="0.00000">
                  <c:v>-0.13774309615834901</c:v>
                </c:pt>
                <c:pt idx="122" formatCode="0.00000">
                  <c:v>-9.2659230459902306E-2</c:v>
                </c:pt>
                <c:pt idx="123" formatCode="0.00000">
                  <c:v>-2.7565871613516601E-2</c:v>
                </c:pt>
                <c:pt idx="124" formatCode="0.00000">
                  <c:v>-2.2521887271006239E-2</c:v>
                </c:pt>
                <c:pt idx="125">
                  <c:v>-1.7889695121806801E-2</c:v>
                </c:pt>
                <c:pt idx="126">
                  <c:v>-1.27056576303602E-2</c:v>
                </c:pt>
                <c:pt idx="127">
                  <c:v>-7.9112534132900394E-3</c:v>
                </c:pt>
                <c:pt idx="128">
                  <c:v>-3.6306611018265202E-3</c:v>
                </c:pt>
                <c:pt idx="129">
                  <c:v>4.4787189076095742E-4</c:v>
                </c:pt>
              </c:numCache>
              <c:extLst xmlns:c15="http://schemas.microsoft.com/office/drawing/2012/chart"/>
            </c:numRef>
          </c:yVal>
          <c:smooth val="1"/>
          <c:extLst>
            <c:ext xmlns:c16="http://schemas.microsoft.com/office/drawing/2014/chart" uri="{C3380CC4-5D6E-409C-BE32-E72D297353CC}">
              <c16:uniqueId val="{00000001-99A7-48CC-98F3-38768E7B7AEC}"/>
            </c:ext>
          </c:extLst>
        </c:ser>
        <c:ser>
          <c:idx val="3"/>
          <c:order val="2"/>
          <c:tx>
            <c:strRef>
              <c:f>Sheet1!$F$9</c:f>
              <c:strCache>
                <c:ptCount val="1"/>
                <c:pt idx="0">
                  <c:v>Re 3200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Sheet1!$B$10:$B$139</c:f>
              <c:numCache>
                <c:formatCode>General</c:formatCode>
                <c:ptCount val="130"/>
                <c:pt idx="0">
                  <c:v>7.6923076923076927E-3</c:v>
                </c:pt>
                <c:pt idx="1">
                  <c:v>1.5384615384615385E-2</c:v>
                </c:pt>
                <c:pt idx="2">
                  <c:v>2.3076923076923078E-2</c:v>
                </c:pt>
                <c:pt idx="3">
                  <c:v>3.0769230769230771E-2</c:v>
                </c:pt>
                <c:pt idx="4">
                  <c:v>3.8461538461538464E-2</c:v>
                </c:pt>
                <c:pt idx="5">
                  <c:v>4.6153846153846156E-2</c:v>
                </c:pt>
                <c:pt idx="6">
                  <c:v>5.3846153846153849E-2</c:v>
                </c:pt>
                <c:pt idx="7">
                  <c:v>6.1538461538461542E-2</c:v>
                </c:pt>
                <c:pt idx="8">
                  <c:v>6.9230769230769235E-2</c:v>
                </c:pt>
                <c:pt idx="9">
                  <c:v>7.6923076923076927E-2</c:v>
                </c:pt>
                <c:pt idx="10">
                  <c:v>8.461538461538462E-2</c:v>
                </c:pt>
                <c:pt idx="11">
                  <c:v>9.2307692307692313E-2</c:v>
                </c:pt>
                <c:pt idx="12">
                  <c:v>0.1</c:v>
                </c:pt>
                <c:pt idx="13">
                  <c:v>0.1076923076923077</c:v>
                </c:pt>
                <c:pt idx="14">
                  <c:v>0.11538461538461539</c:v>
                </c:pt>
                <c:pt idx="15">
                  <c:v>0.12307692307692308</c:v>
                </c:pt>
                <c:pt idx="16">
                  <c:v>0.13076923076923078</c:v>
                </c:pt>
                <c:pt idx="17">
                  <c:v>0.13846153846153847</c:v>
                </c:pt>
                <c:pt idx="18">
                  <c:v>0.14615384615384616</c:v>
                </c:pt>
                <c:pt idx="19">
                  <c:v>0.15384615384615385</c:v>
                </c:pt>
                <c:pt idx="20">
                  <c:v>0.16153846153846155</c:v>
                </c:pt>
                <c:pt idx="21">
                  <c:v>0.16923076923076924</c:v>
                </c:pt>
                <c:pt idx="22">
                  <c:v>0.17692307692307693</c:v>
                </c:pt>
                <c:pt idx="23">
                  <c:v>0.18461538461538463</c:v>
                </c:pt>
                <c:pt idx="24">
                  <c:v>0.19230769230769232</c:v>
                </c:pt>
                <c:pt idx="25">
                  <c:v>0.2</c:v>
                </c:pt>
                <c:pt idx="26">
                  <c:v>0.2076923076923077</c:v>
                </c:pt>
                <c:pt idx="27">
                  <c:v>0.2153846153846154</c:v>
                </c:pt>
                <c:pt idx="28">
                  <c:v>0.22307692307692309</c:v>
                </c:pt>
                <c:pt idx="29">
                  <c:v>0.23076923076923078</c:v>
                </c:pt>
                <c:pt idx="30">
                  <c:v>0.23846153846153847</c:v>
                </c:pt>
                <c:pt idx="31">
                  <c:v>0.24615384615384617</c:v>
                </c:pt>
                <c:pt idx="32">
                  <c:v>0.25384615384615383</c:v>
                </c:pt>
                <c:pt idx="33">
                  <c:v>0.26153846153846155</c:v>
                </c:pt>
                <c:pt idx="34">
                  <c:v>0.26923076923076922</c:v>
                </c:pt>
                <c:pt idx="35">
                  <c:v>0.27692307692307694</c:v>
                </c:pt>
                <c:pt idx="36">
                  <c:v>0.2846153846153846</c:v>
                </c:pt>
                <c:pt idx="37">
                  <c:v>0.29230769230769232</c:v>
                </c:pt>
                <c:pt idx="38">
                  <c:v>0.3</c:v>
                </c:pt>
                <c:pt idx="39">
                  <c:v>0.30769230769230771</c:v>
                </c:pt>
                <c:pt idx="40">
                  <c:v>0.31538461538461537</c:v>
                </c:pt>
                <c:pt idx="41">
                  <c:v>0.32307692307692309</c:v>
                </c:pt>
                <c:pt idx="42">
                  <c:v>0.33076923076923076</c:v>
                </c:pt>
                <c:pt idx="43">
                  <c:v>0.33846153846153848</c:v>
                </c:pt>
                <c:pt idx="44">
                  <c:v>0.34615384615384615</c:v>
                </c:pt>
                <c:pt idx="45">
                  <c:v>0.35384615384615387</c:v>
                </c:pt>
                <c:pt idx="46">
                  <c:v>0.36153846153846153</c:v>
                </c:pt>
                <c:pt idx="47">
                  <c:v>0.36923076923076925</c:v>
                </c:pt>
                <c:pt idx="48">
                  <c:v>0.37692307692307692</c:v>
                </c:pt>
                <c:pt idx="49">
                  <c:v>0.38461538461538464</c:v>
                </c:pt>
                <c:pt idx="50">
                  <c:v>0.3923076923076923</c:v>
                </c:pt>
                <c:pt idx="51">
                  <c:v>0.4</c:v>
                </c:pt>
                <c:pt idx="52">
                  <c:v>0.40769230769230769</c:v>
                </c:pt>
                <c:pt idx="53">
                  <c:v>0.41538461538461541</c:v>
                </c:pt>
                <c:pt idx="54">
                  <c:v>0.42307692307692307</c:v>
                </c:pt>
                <c:pt idx="55">
                  <c:v>0.43076923076923079</c:v>
                </c:pt>
                <c:pt idx="56">
                  <c:v>0.43846153846153846</c:v>
                </c:pt>
                <c:pt idx="57">
                  <c:v>0.44615384615384618</c:v>
                </c:pt>
                <c:pt idx="58">
                  <c:v>0.45384615384615384</c:v>
                </c:pt>
                <c:pt idx="59">
                  <c:v>0.46153846153846156</c:v>
                </c:pt>
                <c:pt idx="60">
                  <c:v>0.46923076923076923</c:v>
                </c:pt>
                <c:pt idx="61">
                  <c:v>0.47692307692307695</c:v>
                </c:pt>
                <c:pt idx="62">
                  <c:v>0.48461538461538461</c:v>
                </c:pt>
                <c:pt idx="63">
                  <c:v>0.49230769230769234</c:v>
                </c:pt>
                <c:pt idx="64">
                  <c:v>0.5</c:v>
                </c:pt>
                <c:pt idx="65">
                  <c:v>0.50769230769230766</c:v>
                </c:pt>
                <c:pt idx="66">
                  <c:v>0.51538461538461533</c:v>
                </c:pt>
                <c:pt idx="67">
                  <c:v>0.52307692307692311</c:v>
                </c:pt>
                <c:pt idx="68">
                  <c:v>0.53076923076923077</c:v>
                </c:pt>
                <c:pt idx="69">
                  <c:v>0.53846153846153844</c:v>
                </c:pt>
                <c:pt idx="70">
                  <c:v>0.5461538461538461</c:v>
                </c:pt>
                <c:pt idx="71">
                  <c:v>0.55384615384615388</c:v>
                </c:pt>
                <c:pt idx="72">
                  <c:v>0.56153846153846154</c:v>
                </c:pt>
                <c:pt idx="73">
                  <c:v>0.56923076923076921</c:v>
                </c:pt>
                <c:pt idx="74">
                  <c:v>0.57692307692307687</c:v>
                </c:pt>
                <c:pt idx="75">
                  <c:v>0.58461538461538465</c:v>
                </c:pt>
                <c:pt idx="76">
                  <c:v>0.59230769230769231</c:v>
                </c:pt>
                <c:pt idx="77">
                  <c:v>0.6</c:v>
                </c:pt>
                <c:pt idx="78">
                  <c:v>0.60769230769230764</c:v>
                </c:pt>
                <c:pt idx="79">
                  <c:v>0.61538461538461542</c:v>
                </c:pt>
                <c:pt idx="80">
                  <c:v>0.62307692307692308</c:v>
                </c:pt>
                <c:pt idx="81">
                  <c:v>0.63076923076923075</c:v>
                </c:pt>
                <c:pt idx="82">
                  <c:v>0.63846153846153841</c:v>
                </c:pt>
                <c:pt idx="83">
                  <c:v>0.64615384615384619</c:v>
                </c:pt>
                <c:pt idx="84">
                  <c:v>0.65384615384615385</c:v>
                </c:pt>
                <c:pt idx="85">
                  <c:v>0.66153846153846152</c:v>
                </c:pt>
                <c:pt idx="86">
                  <c:v>0.66923076923076918</c:v>
                </c:pt>
                <c:pt idx="87">
                  <c:v>0.67692307692307696</c:v>
                </c:pt>
                <c:pt idx="88">
                  <c:v>0.68461538461538463</c:v>
                </c:pt>
                <c:pt idx="89">
                  <c:v>0.69230769230769229</c:v>
                </c:pt>
                <c:pt idx="90">
                  <c:v>0.7</c:v>
                </c:pt>
                <c:pt idx="91">
                  <c:v>0.70769230769230773</c:v>
                </c:pt>
                <c:pt idx="92">
                  <c:v>0.7153846153846154</c:v>
                </c:pt>
                <c:pt idx="93">
                  <c:v>0.72307692307692306</c:v>
                </c:pt>
                <c:pt idx="94">
                  <c:v>0.73076923076923073</c:v>
                </c:pt>
                <c:pt idx="95">
                  <c:v>0.7384615384615385</c:v>
                </c:pt>
                <c:pt idx="96">
                  <c:v>0.74615384615384617</c:v>
                </c:pt>
                <c:pt idx="97">
                  <c:v>0.75384615384615383</c:v>
                </c:pt>
                <c:pt idx="98">
                  <c:v>0.7615384615384615</c:v>
                </c:pt>
                <c:pt idx="99">
                  <c:v>0.76923076923076927</c:v>
                </c:pt>
                <c:pt idx="100">
                  <c:v>0.77692307692307694</c:v>
                </c:pt>
                <c:pt idx="101">
                  <c:v>0.7846153846153846</c:v>
                </c:pt>
                <c:pt idx="102">
                  <c:v>0.79230769230769227</c:v>
                </c:pt>
                <c:pt idx="103">
                  <c:v>0.8</c:v>
                </c:pt>
                <c:pt idx="104">
                  <c:v>0.80769230769230771</c:v>
                </c:pt>
                <c:pt idx="105">
                  <c:v>0.81538461538461537</c:v>
                </c:pt>
                <c:pt idx="106">
                  <c:v>0.82307692307692304</c:v>
                </c:pt>
                <c:pt idx="107">
                  <c:v>0.83076923076923082</c:v>
                </c:pt>
                <c:pt idx="108">
                  <c:v>0.83846153846153848</c:v>
                </c:pt>
                <c:pt idx="109">
                  <c:v>0.84615384615384615</c:v>
                </c:pt>
                <c:pt idx="110">
                  <c:v>0.85384615384615381</c:v>
                </c:pt>
                <c:pt idx="111">
                  <c:v>0.86153846153846159</c:v>
                </c:pt>
                <c:pt idx="112">
                  <c:v>0.86923076923076925</c:v>
                </c:pt>
                <c:pt idx="113">
                  <c:v>0.87692307692307692</c:v>
                </c:pt>
                <c:pt idx="114">
                  <c:v>0.88461538461538458</c:v>
                </c:pt>
                <c:pt idx="115">
                  <c:v>0.89230769230769236</c:v>
                </c:pt>
                <c:pt idx="116">
                  <c:v>0.9</c:v>
                </c:pt>
                <c:pt idx="117">
                  <c:v>0.90769230769230769</c:v>
                </c:pt>
                <c:pt idx="118">
                  <c:v>0.91538461538461535</c:v>
                </c:pt>
                <c:pt idx="119">
                  <c:v>0.92307692307692313</c:v>
                </c:pt>
                <c:pt idx="120">
                  <c:v>0.93076923076923079</c:v>
                </c:pt>
                <c:pt idx="121">
                  <c:v>0.93846153846153846</c:v>
                </c:pt>
                <c:pt idx="122">
                  <c:v>0.94615384615384612</c:v>
                </c:pt>
                <c:pt idx="123">
                  <c:v>0.9538461538461539</c:v>
                </c:pt>
                <c:pt idx="124">
                  <c:v>0.96153846153846156</c:v>
                </c:pt>
                <c:pt idx="125">
                  <c:v>0.96923076923076923</c:v>
                </c:pt>
                <c:pt idx="126">
                  <c:v>0.97692307692307689</c:v>
                </c:pt>
                <c:pt idx="127">
                  <c:v>0.98461538461538467</c:v>
                </c:pt>
                <c:pt idx="128">
                  <c:v>0.99230769230769234</c:v>
                </c:pt>
                <c:pt idx="129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Sheet1!$F$10:$F$139</c:f>
              <c:numCache>
                <c:formatCode>General</c:formatCode>
                <c:ptCount val="130"/>
                <c:pt idx="0">
                  <c:v>3.5090190428779951E-4</c:v>
                </c:pt>
                <c:pt idx="1">
                  <c:v>6.4435676516841095E-2</c:v>
                </c:pt>
                <c:pt idx="2">
                  <c:v>0.10996904221316001</c:v>
                </c:pt>
                <c:pt idx="3">
                  <c:v>0.157312070587841</c:v>
                </c:pt>
                <c:pt idx="4">
                  <c:v>0.20699120581954572</c:v>
                </c:pt>
                <c:pt idx="5">
                  <c:v>0.25985176833509599</c:v>
                </c:pt>
                <c:pt idx="6">
                  <c:v>0.306926464766894</c:v>
                </c:pt>
                <c:pt idx="7">
                  <c:v>0.35934754427566301</c:v>
                </c:pt>
                <c:pt idx="8" formatCode="0.00000">
                  <c:v>0.39560000000000001</c:v>
                </c:pt>
                <c:pt idx="9" formatCode="0.00000">
                  <c:v>0.40916999999999998</c:v>
                </c:pt>
                <c:pt idx="10" formatCode="0.00000">
                  <c:v>0.41905999999999999</c:v>
                </c:pt>
                <c:pt idx="11">
                  <c:v>0.42104160504529897</c:v>
                </c:pt>
                <c:pt idx="12" formatCode="0.00000">
                  <c:v>0.42768</c:v>
                </c:pt>
                <c:pt idx="13">
                  <c:v>0.41736002863615801</c:v>
                </c:pt>
                <c:pt idx="14">
                  <c:v>0.40918941298260902</c:v>
                </c:pt>
                <c:pt idx="15">
                  <c:v>0.39873865338059999</c:v>
                </c:pt>
                <c:pt idx="16">
                  <c:v>0.39492938169048597</c:v>
                </c:pt>
                <c:pt idx="17">
                  <c:v>0.39168732819360502</c:v>
                </c:pt>
                <c:pt idx="18">
                  <c:v>0.38295584801073701</c:v>
                </c:pt>
                <c:pt idx="19">
                  <c:v>0.37947035951957597</c:v>
                </c:pt>
                <c:pt idx="20" formatCode="0.00000">
                  <c:v>0.37119000000000002</c:v>
                </c:pt>
                <c:pt idx="21">
                  <c:v>0.36936528839247301</c:v>
                </c:pt>
                <c:pt idx="22">
                  <c:v>0.36809329123924101</c:v>
                </c:pt>
                <c:pt idx="23">
                  <c:v>0.36784532834278499</c:v>
                </c:pt>
                <c:pt idx="24">
                  <c:v>0.36548947403839199</c:v>
                </c:pt>
                <c:pt idx="25">
                  <c:v>0.36398220839708201</c:v>
                </c:pt>
                <c:pt idx="26">
                  <c:v>0.36045338834197499</c:v>
                </c:pt>
                <c:pt idx="27">
                  <c:v>0.35904113703773499</c:v>
                </c:pt>
                <c:pt idx="28">
                  <c:v>0.35988706281437749</c:v>
                </c:pt>
                <c:pt idx="29">
                  <c:v>0.35013172644841067</c:v>
                </c:pt>
                <c:pt idx="30">
                  <c:v>0.33991051831629926</c:v>
                </c:pt>
                <c:pt idx="31">
                  <c:v>0.32935017590576854</c:v>
                </c:pt>
                <c:pt idx="32">
                  <c:v>0.3185660112925463</c:v>
                </c:pt>
                <c:pt idx="33">
                  <c:v>0.30765996691371339</c:v>
                </c:pt>
                <c:pt idx="34">
                  <c:v>0.29671944485550278</c:v>
                </c:pt>
                <c:pt idx="35">
                  <c:v>0.28581692216625448</c:v>
                </c:pt>
                <c:pt idx="36">
                  <c:v>0.27501019667517224</c:v>
                </c:pt>
                <c:pt idx="37">
                  <c:v>0.26434321447696252</c:v>
                </c:pt>
                <c:pt idx="38">
                  <c:v>0.25384727358491899</c:v>
                </c:pt>
                <c:pt idx="39">
                  <c:v>0.2435425467598995</c:v>
                </c:pt>
                <c:pt idx="40">
                  <c:v>0.23343971617492257</c:v>
                </c:pt>
                <c:pt idx="41">
                  <c:v>0.22354169406995625</c:v>
                </c:pt>
                <c:pt idx="42">
                  <c:v>0.21384524984500067</c:v>
                </c:pt>
                <c:pt idx="43">
                  <c:v>0.20434256631844569</c:v>
                </c:pt>
                <c:pt idx="44">
                  <c:v>0.19502258229833874</c:v>
                </c:pt>
                <c:pt idx="45">
                  <c:v>0.18587219158152565</c:v>
                </c:pt>
                <c:pt idx="46">
                  <c:v>0.17687718687685844</c:v>
                </c:pt>
                <c:pt idx="47">
                  <c:v>0.16802305415431937</c:v>
                </c:pt>
                <c:pt idx="48">
                  <c:v>0.15929552568873123</c:v>
                </c:pt>
                <c:pt idx="49">
                  <c:v>0.15068101767903946</c:v>
                </c:pt>
                <c:pt idx="50">
                  <c:v>0.14216686910232418</c:v>
                </c:pt>
                <c:pt idx="51">
                  <c:v>0.13374151476649462</c:v>
                </c:pt>
                <c:pt idx="52">
                  <c:v>0.12539450980153447</c:v>
                </c:pt>
                <c:pt idx="53">
                  <c:v>0.11711653621365457</c:v>
                </c:pt>
                <c:pt idx="54">
                  <c:v>0.10889930581554112</c:v>
                </c:pt>
                <c:pt idx="55">
                  <c:v>0.10073548214706041</c:v>
                </c:pt>
                <c:pt idx="56">
                  <c:v>9.2618532933203296E-2</c:v>
                </c:pt>
                <c:pt idx="57">
                  <c:v>8.4542624801748248E-2</c:v>
                </c:pt>
                <c:pt idx="58">
                  <c:v>7.6502471512218825E-2</c:v>
                </c:pt>
                <c:pt idx="59">
                  <c:v>6.8493235226306654E-2</c:v>
                </c:pt>
                <c:pt idx="60">
                  <c:v>6.051039539669377E-2</c:v>
                </c:pt>
                <c:pt idx="61">
                  <c:v>5.2549671925767739E-2</c:v>
                </c:pt>
                <c:pt idx="62">
                  <c:v>4.4606924334840599E-2</c:v>
                </c:pt>
                <c:pt idx="63">
                  <c:v>3.6678100082520371E-2</c:v>
                </c:pt>
                <c:pt idx="64">
                  <c:v>2.8759164489107328E-2</c:v>
                </c:pt>
                <c:pt idx="65">
                  <c:v>2.0846071044150129E-2</c:v>
                </c:pt>
                <c:pt idx="66">
                  <c:v>1.293471829020921E-2</c:v>
                </c:pt>
                <c:pt idx="67">
                  <c:v>5.0209366351969889E-3</c:v>
                </c:pt>
                <c:pt idx="68">
                  <c:v>-2.8995325516120796E-3</c:v>
                </c:pt>
                <c:pt idx="69">
                  <c:v>-1.0831038817087057E-2</c:v>
                </c:pt>
                <c:pt idx="70">
                  <c:v>-1.8778025103179847E-2</c:v>
                </c:pt>
                <c:pt idx="71">
                  <c:v>-2.6745021848875037E-2</c:v>
                </c:pt>
                <c:pt idx="72">
                  <c:v>-3.4736633011801819E-2</c:v>
                </c:pt>
                <c:pt idx="73">
                  <c:v>-4.2757523787137847E-2</c:v>
                </c:pt>
                <c:pt idx="74">
                  <c:v>-5.0812390190381265E-2</c:v>
                </c:pt>
                <c:pt idx="75">
                  <c:v>-5.8905939767765987E-2</c:v>
                </c:pt>
                <c:pt idx="76">
                  <c:v>-6.7042843207976988E-2</c:v>
                </c:pt>
                <c:pt idx="77">
                  <c:v>-7.5227706009723699E-2</c:v>
                </c:pt>
                <c:pt idx="78">
                  <c:v>-8.3464999908076459E-2</c:v>
                </c:pt>
                <c:pt idx="79">
                  <c:v>-9.1759023197265338E-2</c:v>
                </c:pt>
                <c:pt idx="80">
                  <c:v>-0.10011381057800761</c:v>
                </c:pt>
                <c:pt idx="81">
                  <c:v>-0.10853308147676992</c:v>
                </c:pt>
                <c:pt idx="82">
                  <c:v>-0.11702013023567952</c:v>
                </c:pt>
                <c:pt idx="83">
                  <c:v>-0.1255777666640292</c:v>
                </c:pt>
                <c:pt idx="84">
                  <c:v>-0.13420819600718017</c:v>
                </c:pt>
                <c:pt idx="85">
                  <c:v>-0.14291296631287148</c:v>
                </c:pt>
                <c:pt idx="86">
                  <c:v>-0.15169286224687278</c:v>
                </c:pt>
                <c:pt idx="87">
                  <c:v>-0.16054789337421696</c:v>
                </c:pt>
                <c:pt idx="88">
                  <c:v>-0.16947725214796996</c:v>
                </c:pt>
                <c:pt idx="89">
                  <c:v>-0.17847941146254587</c:v>
                </c:pt>
                <c:pt idx="90">
                  <c:v>-0.18755224154211861</c:v>
                </c:pt>
                <c:pt idx="91">
                  <c:v>-0.19669334094611932</c:v>
                </c:pt>
                <c:pt idx="92">
                  <c:v>-0.2059004760458015</c:v>
                </c:pt>
                <c:pt idx="93">
                  <c:v>-0.21517235164481135</c:v>
                </c:pt>
                <c:pt idx="94">
                  <c:v>-0.22450962956708786</c:v>
                </c:pt>
                <c:pt idx="95">
                  <c:v>-0.23391644261438949</c:v>
                </c:pt>
                <c:pt idx="96">
                  <c:v>-0.24340233838335232</c:v>
                </c:pt>
                <c:pt idx="97">
                  <c:v>-0.25298489900067639</c:v>
                </c:pt>
                <c:pt idx="98">
                  <c:v>-0.26269294696104378</c:v>
                </c:pt>
                <c:pt idx="99">
                  <c:v>-0.27257050022176393</c:v>
                </c:pt>
                <c:pt idx="100">
                  <c:v>-0.28268123939421014</c:v>
                </c:pt>
                <c:pt idx="101">
                  <c:v>-0.29311338040093682</c:v>
                </c:pt>
                <c:pt idx="102">
                  <c:v>-0.30398431307119333</c:v>
                </c:pt>
                <c:pt idx="103">
                  <c:v>-0.31544429852409073</c:v>
                </c:pt>
                <c:pt idx="104">
                  <c:v>-0.32767779291055465</c:v>
                </c:pt>
                <c:pt idx="105">
                  <c:v>-0.34090068924826789</c:v>
                </c:pt>
                <c:pt idx="106">
                  <c:v>-0.3553509222301045</c:v>
                </c:pt>
                <c:pt idx="107">
                  <c:v>-0.37126965914085297</c:v>
                </c:pt>
                <c:pt idx="108">
                  <c:v>-0.3888698086405884</c:v>
                </c:pt>
                <c:pt idx="109">
                  <c:v>-0.40828930888743192</c:v>
                </c:pt>
                <c:pt idx="110">
                  <c:v>-0.42952774293927065</c:v>
                </c:pt>
                <c:pt idx="111">
                  <c:v>-0.45236825089136939</c:v>
                </c:pt>
                <c:pt idx="112">
                  <c:v>-0.47629096294270273</c:v>
                </c:pt>
                <c:pt idx="113">
                  <c:v>-0.50039154767869243</c:v>
                </c:pt>
                <c:pt idx="114">
                  <c:v>-0.52332474017566166</c:v>
                </c:pt>
                <c:pt idx="115">
                  <c:v>-0.54330008150096587</c:v>
                </c:pt>
                <c:pt idx="116">
                  <c:v>-0.55815563388786738</c:v>
                </c:pt>
                <c:pt idx="117">
                  <c:v>-0.56553057342111668</c:v>
                </c:pt>
                <c:pt idx="118">
                  <c:v>-0.56313358996016494</c:v>
                </c:pt>
                <c:pt idx="119">
                  <c:v>-0.54908320475016015</c:v>
                </c:pt>
                <c:pt idx="120">
                  <c:v>-0.52225615669974434</c:v>
                </c:pt>
                <c:pt idx="121" formatCode="0.00000">
                  <c:v>-0.40493945151478</c:v>
                </c:pt>
                <c:pt idx="122" formatCode="0.00000">
                  <c:v>-0.34076906258802953</c:v>
                </c:pt>
                <c:pt idx="123" formatCode="0.00000">
                  <c:v>-0.28764074999723283</c:v>
                </c:pt>
                <c:pt idx="124" formatCode="0.00000">
                  <c:v>-0.23303295408449692</c:v>
                </c:pt>
                <c:pt idx="125">
                  <c:v>-0.2334887763011724</c:v>
                </c:pt>
                <c:pt idx="126">
                  <c:v>-0.16515588438106923</c:v>
                </c:pt>
                <c:pt idx="127">
                  <c:v>-0.10167114024602371</c:v>
                </c:pt>
                <c:pt idx="128">
                  <c:v>-4.583442279616233E-2</c:v>
                </c:pt>
                <c:pt idx="129">
                  <c:v>4.2309040721861581E-4</c:v>
                </c:pt>
              </c:numCache>
              <c:extLst xmlns:c15="http://schemas.microsoft.com/office/drawing/2012/chart"/>
            </c:numRef>
          </c:yVal>
          <c:smooth val="1"/>
          <c:extLst>
            <c:ext xmlns:c16="http://schemas.microsoft.com/office/drawing/2014/chart" uri="{C3380CC4-5D6E-409C-BE32-E72D297353CC}">
              <c16:uniqueId val="{00000002-99A7-48CC-98F3-38768E7B7AEC}"/>
            </c:ext>
          </c:extLst>
        </c:ser>
        <c:ser>
          <c:idx val="4"/>
          <c:order val="3"/>
          <c:tx>
            <c:strRef>
              <c:f>Sheet1!$G$9</c:f>
              <c:strCache>
                <c:ptCount val="1"/>
                <c:pt idx="0">
                  <c:v>Re 5000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Sheet1!$B$10:$B$139</c:f>
              <c:numCache>
                <c:formatCode>General</c:formatCode>
                <c:ptCount val="130"/>
                <c:pt idx="0">
                  <c:v>7.6923076923076927E-3</c:v>
                </c:pt>
                <c:pt idx="1">
                  <c:v>1.5384615384615385E-2</c:v>
                </c:pt>
                <c:pt idx="2">
                  <c:v>2.3076923076923078E-2</c:v>
                </c:pt>
                <c:pt idx="3">
                  <c:v>3.0769230769230771E-2</c:v>
                </c:pt>
                <c:pt idx="4">
                  <c:v>3.8461538461538464E-2</c:v>
                </c:pt>
                <c:pt idx="5">
                  <c:v>4.6153846153846156E-2</c:v>
                </c:pt>
                <c:pt idx="6">
                  <c:v>5.3846153846153849E-2</c:v>
                </c:pt>
                <c:pt idx="7">
                  <c:v>6.1538461538461542E-2</c:v>
                </c:pt>
                <c:pt idx="8">
                  <c:v>6.9230769230769235E-2</c:v>
                </c:pt>
                <c:pt idx="9">
                  <c:v>7.6923076923076927E-2</c:v>
                </c:pt>
                <c:pt idx="10">
                  <c:v>8.461538461538462E-2</c:v>
                </c:pt>
                <c:pt idx="11">
                  <c:v>9.2307692307692313E-2</c:v>
                </c:pt>
                <c:pt idx="12">
                  <c:v>0.1</c:v>
                </c:pt>
                <c:pt idx="13">
                  <c:v>0.1076923076923077</c:v>
                </c:pt>
                <c:pt idx="14">
                  <c:v>0.11538461538461539</c:v>
                </c:pt>
                <c:pt idx="15">
                  <c:v>0.12307692307692308</c:v>
                </c:pt>
                <c:pt idx="16">
                  <c:v>0.13076923076923078</c:v>
                </c:pt>
                <c:pt idx="17">
                  <c:v>0.13846153846153847</c:v>
                </c:pt>
                <c:pt idx="18">
                  <c:v>0.14615384615384616</c:v>
                </c:pt>
                <c:pt idx="19">
                  <c:v>0.15384615384615385</c:v>
                </c:pt>
                <c:pt idx="20">
                  <c:v>0.16153846153846155</c:v>
                </c:pt>
                <c:pt idx="21">
                  <c:v>0.16923076923076924</c:v>
                </c:pt>
                <c:pt idx="22">
                  <c:v>0.17692307692307693</c:v>
                </c:pt>
                <c:pt idx="23">
                  <c:v>0.18461538461538463</c:v>
                </c:pt>
                <c:pt idx="24">
                  <c:v>0.19230769230769232</c:v>
                </c:pt>
                <c:pt idx="25">
                  <c:v>0.2</c:v>
                </c:pt>
                <c:pt idx="26">
                  <c:v>0.2076923076923077</c:v>
                </c:pt>
                <c:pt idx="27">
                  <c:v>0.2153846153846154</c:v>
                </c:pt>
                <c:pt idx="28">
                  <c:v>0.22307692307692309</c:v>
                </c:pt>
                <c:pt idx="29">
                  <c:v>0.23076923076923078</c:v>
                </c:pt>
                <c:pt idx="30">
                  <c:v>0.23846153846153847</c:v>
                </c:pt>
                <c:pt idx="31">
                  <c:v>0.24615384615384617</c:v>
                </c:pt>
                <c:pt idx="32">
                  <c:v>0.25384615384615383</c:v>
                </c:pt>
                <c:pt idx="33">
                  <c:v>0.26153846153846155</c:v>
                </c:pt>
                <c:pt idx="34">
                  <c:v>0.26923076923076922</c:v>
                </c:pt>
                <c:pt idx="35">
                  <c:v>0.27692307692307694</c:v>
                </c:pt>
                <c:pt idx="36">
                  <c:v>0.2846153846153846</c:v>
                </c:pt>
                <c:pt idx="37">
                  <c:v>0.29230769230769232</c:v>
                </c:pt>
                <c:pt idx="38">
                  <c:v>0.3</c:v>
                </c:pt>
                <c:pt idx="39">
                  <c:v>0.30769230769230771</c:v>
                </c:pt>
                <c:pt idx="40">
                  <c:v>0.31538461538461537</c:v>
                </c:pt>
                <c:pt idx="41">
                  <c:v>0.32307692307692309</c:v>
                </c:pt>
                <c:pt idx="42">
                  <c:v>0.33076923076923076</c:v>
                </c:pt>
                <c:pt idx="43">
                  <c:v>0.33846153846153848</c:v>
                </c:pt>
                <c:pt idx="44">
                  <c:v>0.34615384615384615</c:v>
                </c:pt>
                <c:pt idx="45">
                  <c:v>0.35384615384615387</c:v>
                </c:pt>
                <c:pt idx="46">
                  <c:v>0.36153846153846153</c:v>
                </c:pt>
                <c:pt idx="47">
                  <c:v>0.36923076923076925</c:v>
                </c:pt>
                <c:pt idx="48">
                  <c:v>0.37692307692307692</c:v>
                </c:pt>
                <c:pt idx="49">
                  <c:v>0.38461538461538464</c:v>
                </c:pt>
                <c:pt idx="50">
                  <c:v>0.3923076923076923</c:v>
                </c:pt>
                <c:pt idx="51">
                  <c:v>0.4</c:v>
                </c:pt>
                <c:pt idx="52">
                  <c:v>0.40769230769230769</c:v>
                </c:pt>
                <c:pt idx="53">
                  <c:v>0.41538461538461541</c:v>
                </c:pt>
                <c:pt idx="54">
                  <c:v>0.42307692307692307</c:v>
                </c:pt>
                <c:pt idx="55">
                  <c:v>0.43076923076923079</c:v>
                </c:pt>
                <c:pt idx="56">
                  <c:v>0.43846153846153846</c:v>
                </c:pt>
                <c:pt idx="57">
                  <c:v>0.44615384615384618</c:v>
                </c:pt>
                <c:pt idx="58">
                  <c:v>0.45384615384615384</c:v>
                </c:pt>
                <c:pt idx="59">
                  <c:v>0.46153846153846156</c:v>
                </c:pt>
                <c:pt idx="60">
                  <c:v>0.46923076923076923</c:v>
                </c:pt>
                <c:pt idx="61">
                  <c:v>0.47692307692307695</c:v>
                </c:pt>
                <c:pt idx="62">
                  <c:v>0.48461538461538461</c:v>
                </c:pt>
                <c:pt idx="63">
                  <c:v>0.49230769230769234</c:v>
                </c:pt>
                <c:pt idx="64">
                  <c:v>0.5</c:v>
                </c:pt>
                <c:pt idx="65">
                  <c:v>0.50769230769230766</c:v>
                </c:pt>
                <c:pt idx="66">
                  <c:v>0.51538461538461533</c:v>
                </c:pt>
                <c:pt idx="67">
                  <c:v>0.52307692307692311</c:v>
                </c:pt>
                <c:pt idx="68">
                  <c:v>0.53076923076923077</c:v>
                </c:pt>
                <c:pt idx="69">
                  <c:v>0.53846153846153844</c:v>
                </c:pt>
                <c:pt idx="70">
                  <c:v>0.5461538461538461</c:v>
                </c:pt>
                <c:pt idx="71">
                  <c:v>0.55384615384615388</c:v>
                </c:pt>
                <c:pt idx="72">
                  <c:v>0.56153846153846154</c:v>
                </c:pt>
                <c:pt idx="73">
                  <c:v>0.56923076923076921</c:v>
                </c:pt>
                <c:pt idx="74">
                  <c:v>0.57692307692307687</c:v>
                </c:pt>
                <c:pt idx="75">
                  <c:v>0.58461538461538465</c:v>
                </c:pt>
                <c:pt idx="76">
                  <c:v>0.59230769230769231</c:v>
                </c:pt>
                <c:pt idx="77">
                  <c:v>0.6</c:v>
                </c:pt>
                <c:pt idx="78">
                  <c:v>0.60769230769230764</c:v>
                </c:pt>
                <c:pt idx="79">
                  <c:v>0.61538461538461542</c:v>
                </c:pt>
                <c:pt idx="80">
                  <c:v>0.62307692307692308</c:v>
                </c:pt>
                <c:pt idx="81">
                  <c:v>0.63076923076923075</c:v>
                </c:pt>
                <c:pt idx="82">
                  <c:v>0.63846153846153841</c:v>
                </c:pt>
                <c:pt idx="83">
                  <c:v>0.64615384615384619</c:v>
                </c:pt>
                <c:pt idx="84">
                  <c:v>0.65384615384615385</c:v>
                </c:pt>
                <c:pt idx="85">
                  <c:v>0.66153846153846152</c:v>
                </c:pt>
                <c:pt idx="86">
                  <c:v>0.66923076923076918</c:v>
                </c:pt>
                <c:pt idx="87">
                  <c:v>0.67692307692307696</c:v>
                </c:pt>
                <c:pt idx="88">
                  <c:v>0.68461538461538463</c:v>
                </c:pt>
                <c:pt idx="89">
                  <c:v>0.69230769230769229</c:v>
                </c:pt>
                <c:pt idx="90">
                  <c:v>0.7</c:v>
                </c:pt>
                <c:pt idx="91">
                  <c:v>0.70769230769230773</c:v>
                </c:pt>
                <c:pt idx="92">
                  <c:v>0.7153846153846154</c:v>
                </c:pt>
                <c:pt idx="93">
                  <c:v>0.72307692307692306</c:v>
                </c:pt>
                <c:pt idx="94">
                  <c:v>0.73076923076923073</c:v>
                </c:pt>
                <c:pt idx="95">
                  <c:v>0.7384615384615385</c:v>
                </c:pt>
                <c:pt idx="96">
                  <c:v>0.74615384615384617</c:v>
                </c:pt>
                <c:pt idx="97">
                  <c:v>0.75384615384615383</c:v>
                </c:pt>
                <c:pt idx="98">
                  <c:v>0.7615384615384615</c:v>
                </c:pt>
                <c:pt idx="99">
                  <c:v>0.76923076923076927</c:v>
                </c:pt>
                <c:pt idx="100">
                  <c:v>0.77692307692307694</c:v>
                </c:pt>
                <c:pt idx="101">
                  <c:v>0.7846153846153846</c:v>
                </c:pt>
                <c:pt idx="102">
                  <c:v>0.79230769230769227</c:v>
                </c:pt>
                <c:pt idx="103">
                  <c:v>0.8</c:v>
                </c:pt>
                <c:pt idx="104">
                  <c:v>0.80769230769230771</c:v>
                </c:pt>
                <c:pt idx="105">
                  <c:v>0.81538461538461537</c:v>
                </c:pt>
                <c:pt idx="106">
                  <c:v>0.82307692307692304</c:v>
                </c:pt>
                <c:pt idx="107">
                  <c:v>0.83076923076923082</c:v>
                </c:pt>
                <c:pt idx="108">
                  <c:v>0.83846153846153848</c:v>
                </c:pt>
                <c:pt idx="109">
                  <c:v>0.84615384615384615</c:v>
                </c:pt>
                <c:pt idx="110">
                  <c:v>0.85384615384615381</c:v>
                </c:pt>
                <c:pt idx="111">
                  <c:v>0.86153846153846159</c:v>
                </c:pt>
                <c:pt idx="112">
                  <c:v>0.86923076923076925</c:v>
                </c:pt>
                <c:pt idx="113">
                  <c:v>0.87692307692307692</c:v>
                </c:pt>
                <c:pt idx="114">
                  <c:v>0.88461538461538458</c:v>
                </c:pt>
                <c:pt idx="115">
                  <c:v>0.89230769230769236</c:v>
                </c:pt>
                <c:pt idx="116">
                  <c:v>0.9</c:v>
                </c:pt>
                <c:pt idx="117">
                  <c:v>0.90769230769230769</c:v>
                </c:pt>
                <c:pt idx="118">
                  <c:v>0.91538461538461535</c:v>
                </c:pt>
                <c:pt idx="119">
                  <c:v>0.92307692307692313</c:v>
                </c:pt>
                <c:pt idx="120">
                  <c:v>0.93076923076923079</c:v>
                </c:pt>
                <c:pt idx="121">
                  <c:v>0.93846153846153846</c:v>
                </c:pt>
                <c:pt idx="122">
                  <c:v>0.94615384615384612</c:v>
                </c:pt>
                <c:pt idx="123">
                  <c:v>0.9538461538461539</c:v>
                </c:pt>
                <c:pt idx="124">
                  <c:v>0.96153846153846156</c:v>
                </c:pt>
                <c:pt idx="125">
                  <c:v>0.96923076923076923</c:v>
                </c:pt>
                <c:pt idx="126">
                  <c:v>0.97692307692307689</c:v>
                </c:pt>
                <c:pt idx="127">
                  <c:v>0.98461538461538467</c:v>
                </c:pt>
                <c:pt idx="128">
                  <c:v>0.99230769230769234</c:v>
                </c:pt>
                <c:pt idx="129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Sheet1!$G$10:$G$139</c:f>
              <c:numCache>
                <c:formatCode>General</c:formatCode>
                <c:ptCount val="130"/>
                <c:pt idx="0">
                  <c:v>3.0640321189216155E-4</c:v>
                </c:pt>
                <c:pt idx="1">
                  <c:v>7.7838363985836226E-2</c:v>
                </c:pt>
                <c:pt idx="2">
                  <c:v>0.14332707385660806</c:v>
                </c:pt>
                <c:pt idx="3">
                  <c:v>0.19713472010945285</c:v>
                </c:pt>
                <c:pt idx="4">
                  <c:v>0.24021796967510695</c:v>
                </c:pt>
                <c:pt idx="5">
                  <c:v>0.28423829752527802</c:v>
                </c:pt>
                <c:pt idx="6">
                  <c:v>0.35119872191528101</c:v>
                </c:pt>
                <c:pt idx="7">
                  <c:v>0.40304942984025199</c:v>
                </c:pt>
                <c:pt idx="8" formatCode="0.00000">
                  <c:v>0.42447000000000001</c:v>
                </c:pt>
                <c:pt idx="9" formatCode="0.00000">
                  <c:v>0.43329000000000001</c:v>
                </c:pt>
                <c:pt idx="10" formatCode="0.00000">
                  <c:v>0.43647999999999998</c:v>
                </c:pt>
                <c:pt idx="11">
                  <c:v>0.43027899586538099</c:v>
                </c:pt>
                <c:pt idx="12" formatCode="0.00000">
                  <c:v>0.42951</c:v>
                </c:pt>
                <c:pt idx="13">
                  <c:v>0.42015144348772998</c:v>
                </c:pt>
                <c:pt idx="14">
                  <c:v>0.40707528566565704</c:v>
                </c:pt>
                <c:pt idx="15">
                  <c:v>0.39598487445665898</c:v>
                </c:pt>
                <c:pt idx="16">
                  <c:v>0.38727215818374799</c:v>
                </c:pt>
                <c:pt idx="17">
                  <c:v>0.37532333709487398</c:v>
                </c:pt>
                <c:pt idx="18">
                  <c:v>0.367883669680449</c:v>
                </c:pt>
                <c:pt idx="19">
                  <c:v>0.36055458897088999</c:v>
                </c:pt>
                <c:pt idx="20" formatCode="0.00000">
                  <c:v>0.35367999999999999</c:v>
                </c:pt>
                <c:pt idx="21">
                  <c:v>0.35193901845104297</c:v>
                </c:pt>
                <c:pt idx="22">
                  <c:v>0.348311516098255</c:v>
                </c:pt>
                <c:pt idx="23">
                  <c:v>0.34326128124759597</c:v>
                </c:pt>
                <c:pt idx="24">
                  <c:v>0.34061397846047498</c:v>
                </c:pt>
                <c:pt idx="25">
                  <c:v>0.33677910723370003</c:v>
                </c:pt>
                <c:pt idx="26">
                  <c:v>0.32981758234610498</c:v>
                </c:pt>
                <c:pt idx="27">
                  <c:v>0.32505329948950601</c:v>
                </c:pt>
                <c:pt idx="28">
                  <c:v>0.31525667519550199</c:v>
                </c:pt>
                <c:pt idx="29">
                  <c:v>0.30455018026840514</c:v>
                </c:pt>
                <c:pt idx="30">
                  <c:v>0.29530276069971501</c:v>
                </c:pt>
                <c:pt idx="31">
                  <c:v>0.2845622357964</c:v>
                </c:pt>
                <c:pt idx="32">
                  <c:v>0.27077979265317598</c:v>
                </c:pt>
                <c:pt idx="33">
                  <c:v>0.26012229118382291</c:v>
                </c:pt>
                <c:pt idx="34">
                  <c:v>0.249791716932736</c:v>
                </c:pt>
                <c:pt idx="35">
                  <c:v>0.23978394481251017</c:v>
                </c:pt>
                <c:pt idx="36">
                  <c:v>0.23008613641132095</c:v>
                </c:pt>
                <c:pt idx="37">
                  <c:v>0.22067981154137378</c:v>
                </c:pt>
                <c:pt idx="38">
                  <c:v>0.21154326687114047</c:v>
                </c:pt>
                <c:pt idx="39">
                  <c:v>0.20265361216015904</c:v>
                </c:pt>
                <c:pt idx="40">
                  <c:v>0.19398812540116198</c:v>
                </c:pt>
                <c:pt idx="41">
                  <c:v>0.18552530314514648</c:v>
                </c:pt>
                <c:pt idx="42">
                  <c:v>0.17724538658121611</c:v>
                </c:pt>
                <c:pt idx="43">
                  <c:v>0.16913075609667516</c:v>
                </c:pt>
                <c:pt idx="44">
                  <c:v>0.1611658995426147</c:v>
                </c:pt>
                <c:pt idx="45">
                  <c:v>0.15333740950355307</c:v>
                </c:pt>
                <c:pt idx="46">
                  <c:v>0.14563370662455438</c:v>
                </c:pt>
                <c:pt idx="47">
                  <c:v>0.13804488966572612</c:v>
                </c:pt>
                <c:pt idx="48">
                  <c:v>0.13056235527253027</c:v>
                </c:pt>
                <c:pt idx="49">
                  <c:v>0.12317863382126588</c:v>
                </c:pt>
                <c:pt idx="50">
                  <c:v>0.11588705017885671</c:v>
                </c:pt>
                <c:pt idx="51">
                  <c:v>0.10868160521837641</c:v>
                </c:pt>
                <c:pt idx="52">
                  <c:v>0.10155668590781966</c:v>
                </c:pt>
                <c:pt idx="53">
                  <c:v>9.4507022114373063E-2</c:v>
                </c:pt>
                <c:pt idx="54">
                  <c:v>8.7527475505608104E-2</c:v>
                </c:pt>
                <c:pt idx="55">
                  <c:v>8.0613044681140042E-2</c:v>
                </c:pt>
                <c:pt idx="56">
                  <c:v>7.3758706803057003E-2</c:v>
                </c:pt>
                <c:pt idx="57">
                  <c:v>6.695946977652692E-2</c:v>
                </c:pt>
                <c:pt idx="58">
                  <c:v>6.0210258727308605E-2</c:v>
                </c:pt>
                <c:pt idx="59">
                  <c:v>5.3505979718999737E-2</c:v>
                </c:pt>
                <c:pt idx="60">
                  <c:v>4.6841436939932889E-2</c:v>
                </c:pt>
                <c:pt idx="61">
                  <c:v>4.0211404944576874E-2</c:v>
                </c:pt>
                <c:pt idx="62">
                  <c:v>3.361056509121603E-2</c:v>
                </c:pt>
                <c:pt idx="63">
                  <c:v>2.7033566191291165E-2</c:v>
                </c:pt>
                <c:pt idx="64">
                  <c:v>2.0474980218714814E-2</c:v>
                </c:pt>
                <c:pt idx="65">
                  <c:v>1.3929348885004021E-2</c:v>
                </c:pt>
                <c:pt idx="66">
                  <c:v>7.3911517971580604E-3</c:v>
                </c:pt>
                <c:pt idx="67">
                  <c:v>8.5483298797080307E-4</c:v>
                </c:pt>
                <c:pt idx="68">
                  <c:v>-5.6852144436206212E-3</c:v>
                </c:pt>
                <c:pt idx="69">
                  <c:v>-1.2234645419157026E-2</c:v>
                </c:pt>
                <c:pt idx="70">
                  <c:v>-1.8799162507693149E-2</c:v>
                </c:pt>
                <c:pt idx="71">
                  <c:v>-2.5384535452443017E-2</c:v>
                </c:pt>
                <c:pt idx="72">
                  <c:v>-3.199658468503281E-2</c:v>
                </c:pt>
                <c:pt idx="73">
                  <c:v>-3.8641225053891136E-2</c:v>
                </c:pt>
                <c:pt idx="74">
                  <c:v>-4.5324427404964125E-2</c:v>
                </c:pt>
                <c:pt idx="75">
                  <c:v>-5.2052285825767541E-2</c:v>
                </c:pt>
                <c:pt idx="76">
                  <c:v>-5.8830961087975184E-2</c:v>
                </c:pt>
                <c:pt idx="77">
                  <c:v>-6.5666762982596674E-2</c:v>
                </c:pt>
                <c:pt idx="78">
                  <c:v>-7.2566067037418969E-2</c:v>
                </c:pt>
                <c:pt idx="79">
                  <c:v>-7.9535417996817986E-2</c:v>
                </c:pt>
                <c:pt idx="80">
                  <c:v>-8.6581416143529752E-2</c:v>
                </c:pt>
                <c:pt idx="81">
                  <c:v>-9.371081740909247E-2</c:v>
                </c:pt>
                <c:pt idx="82">
                  <c:v>-0.10093039205304127</c:v>
                </c:pt>
                <c:pt idx="83">
                  <c:v>-0.10824702707402253</c:v>
                </c:pt>
                <c:pt idx="84">
                  <c:v>-0.11566752616165883</c:v>
                </c:pt>
                <c:pt idx="85">
                  <c:v>-0.12319869245559294</c:v>
                </c:pt>
                <c:pt idx="86">
                  <c:v>-0.13084709578784887</c:v>
                </c:pt>
                <c:pt idx="87">
                  <c:v>-0.13861910858857479</c:v>
                </c:pt>
                <c:pt idx="88">
                  <c:v>-0.14652059535168885</c:v>
                </c:pt>
                <c:pt idx="89">
                  <c:v>-0.15455693247036109</c:v>
                </c:pt>
                <c:pt idx="90">
                  <c:v>-0.16273264069790122</c:v>
                </c:pt>
                <c:pt idx="91">
                  <c:v>-0.17105132797431119</c:v>
                </c:pt>
                <c:pt idx="92">
                  <c:v>-0.17951531402145299</c:v>
                </c:pt>
                <c:pt idx="93">
                  <c:v>-0.18812560240823728</c:v>
                </c:pt>
                <c:pt idx="94">
                  <c:v>-0.19688150418081377</c:v>
                </c:pt>
                <c:pt idx="95">
                  <c:v>-0.20578074888924841</c:v>
                </c:pt>
                <c:pt idx="96">
                  <c:v>-0.21481941254596548</c:v>
                </c:pt>
                <c:pt idx="97">
                  <c:v>-0.22399240091047823</c:v>
                </c:pt>
                <c:pt idx="98">
                  <c:v>-0.2332940473506154</c:v>
                </c:pt>
                <c:pt idx="99">
                  <c:v>-0.24271970187744954</c:v>
                </c:pt>
                <c:pt idx="100">
                  <c:v>-0.25226777144330848</c:v>
                </c:pt>
                <c:pt idx="101">
                  <c:v>-0.2619433733875991</c:v>
                </c:pt>
                <c:pt idx="102">
                  <c:v>-0.2717632440128338</c:v>
                </c:pt>
                <c:pt idx="103">
                  <c:v>-0.28176289215283051</c:v>
                </c:pt>
                <c:pt idx="104">
                  <c:v>-0.29200562219002063</c:v>
                </c:pt>
                <c:pt idx="105">
                  <c:v>-0.302594228512027</c:v>
                </c:pt>
                <c:pt idx="106">
                  <c:v>-0.31368367559973437</c:v>
                </c:pt>
                <c:pt idx="107">
                  <c:v>-0.32549432748233692</c:v>
                </c:pt>
                <c:pt idx="108">
                  <c:v>-0.33832116262945083</c:v>
                </c:pt>
                <c:pt idx="109">
                  <c:v>-0.35253490653392605</c:v>
                </c:pt>
                <c:pt idx="110">
                  <c:v>-0.36856520146305571</c:v>
                </c:pt>
                <c:pt idx="111">
                  <c:v>-0.38685716577372142</c:v>
                </c:pt>
                <c:pt idx="112">
                  <c:v>-0.4077864758050363</c:v>
                </c:pt>
                <c:pt idx="113">
                  <c:v>-0.43152635186144189</c:v>
                </c:pt>
                <c:pt idx="114">
                  <c:v>-0.45786041453834525</c:v>
                </c:pt>
                <c:pt idx="115">
                  <c:v>-0.48596265447050457</c:v>
                </c:pt>
                <c:pt idx="116">
                  <c:v>-0.51418074003759229</c:v>
                </c:pt>
                <c:pt idx="117">
                  <c:v>-0.53990683696400965</c:v>
                </c:pt>
                <c:pt idx="118">
                  <c:v>-0.55962269736664605</c:v>
                </c:pt>
                <c:pt idx="119">
                  <c:v>-0.56922346652367473</c:v>
                </c:pt>
                <c:pt idx="120">
                  <c:v>-0.554633046830458</c:v>
                </c:pt>
                <c:pt idx="121" formatCode="0.00000">
                  <c:v>-0.48257731184391539</c:v>
                </c:pt>
                <c:pt idx="122" formatCode="0.00000">
                  <c:v>-0.4311622232868319</c:v>
                </c:pt>
                <c:pt idx="123" formatCode="0.00000">
                  <c:v>-0.37028650410999042</c:v>
                </c:pt>
                <c:pt idx="124" formatCode="0.00000">
                  <c:v>-0.3031441987189547</c:v>
                </c:pt>
                <c:pt idx="125">
                  <c:v>-0.28805477732562895</c:v>
                </c:pt>
                <c:pt idx="126">
                  <c:v>-0.2039042262507228</c:v>
                </c:pt>
                <c:pt idx="127">
                  <c:v>-0.12432060524373093</c:v>
                </c:pt>
                <c:pt idx="128">
                  <c:v>-5.4943473573718322E-2</c:v>
                </c:pt>
                <c:pt idx="129">
                  <c:v>4.0181301273399604E-4</c:v>
                </c:pt>
              </c:numCache>
              <c:extLst xmlns:c15="http://schemas.microsoft.com/office/drawing/2012/chart"/>
            </c:numRef>
          </c:yVal>
          <c:smooth val="1"/>
          <c:extLst>
            <c:ext xmlns:c16="http://schemas.microsoft.com/office/drawing/2014/chart" uri="{C3380CC4-5D6E-409C-BE32-E72D297353CC}">
              <c16:uniqueId val="{00000003-99A7-48CC-98F3-38768E7B7AEC}"/>
            </c:ext>
          </c:extLst>
        </c:ser>
        <c:ser>
          <c:idx val="1"/>
          <c:order val="4"/>
          <c:tx>
            <c:strRef>
              <c:f>Sheet1!$K$28</c:f>
              <c:strCache>
                <c:ptCount val="1"/>
                <c:pt idx="0">
                  <c:v>Analytical 100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Sheet1!$J$29:$J$45</c:f>
              <c:numCache>
                <c:formatCode>0.00000</c:formatCode>
                <c:ptCount val="17"/>
                <c:pt idx="0">
                  <c:v>7.7519379844961239E-3</c:v>
                </c:pt>
                <c:pt idx="1">
                  <c:v>6.25E-2</c:v>
                </c:pt>
                <c:pt idx="2">
                  <c:v>7.0300000000000001E-2</c:v>
                </c:pt>
                <c:pt idx="3">
                  <c:v>7.8100000000000003E-2</c:v>
                </c:pt>
                <c:pt idx="4">
                  <c:v>9.3799999999999994E-2</c:v>
                </c:pt>
                <c:pt idx="5">
                  <c:v>0.15629999999999999</c:v>
                </c:pt>
                <c:pt idx="6">
                  <c:v>0.2266</c:v>
                </c:pt>
                <c:pt idx="7">
                  <c:v>0.2344</c:v>
                </c:pt>
                <c:pt idx="8">
                  <c:v>0.5</c:v>
                </c:pt>
                <c:pt idx="9">
                  <c:v>0.80469999999999997</c:v>
                </c:pt>
                <c:pt idx="10">
                  <c:v>0.85940000000000005</c:v>
                </c:pt>
                <c:pt idx="11">
                  <c:v>0.90629999999999999</c:v>
                </c:pt>
                <c:pt idx="13">
                  <c:v>0.95309999999999995</c:v>
                </c:pt>
                <c:pt idx="14">
                  <c:v>0.96089999999999998</c:v>
                </c:pt>
                <c:pt idx="15">
                  <c:v>0.96879999999999999</c:v>
                </c:pt>
                <c:pt idx="16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Sheet1!$K$29:$K$45</c:f>
              <c:numCache>
                <c:formatCode>0.00000</c:formatCode>
                <c:ptCount val="17"/>
                <c:pt idx="0">
                  <c:v>0</c:v>
                </c:pt>
                <c:pt idx="1">
                  <c:v>9.2329999999999995E-2</c:v>
                </c:pt>
                <c:pt idx="2">
                  <c:v>0.10091</c:v>
                </c:pt>
                <c:pt idx="3">
                  <c:v>0.1089</c:v>
                </c:pt>
                <c:pt idx="4">
                  <c:v>0.12317</c:v>
                </c:pt>
                <c:pt idx="5">
                  <c:v>0.16077</c:v>
                </c:pt>
                <c:pt idx="6">
                  <c:v>0.17507</c:v>
                </c:pt>
                <c:pt idx="7">
                  <c:v>0.17527000000000001</c:v>
                </c:pt>
                <c:pt idx="8" formatCode="General">
                  <c:v>2.8805342443712856E-2</c:v>
                </c:pt>
                <c:pt idx="9">
                  <c:v>-0.24532999999999999</c:v>
                </c:pt>
                <c:pt idx="10">
                  <c:v>-0.24532999999999999</c:v>
                </c:pt>
                <c:pt idx="11" formatCode="General">
                  <c:v>-0.1785794244194843</c:v>
                </c:pt>
                <c:pt idx="13">
                  <c:v>-0.12037246757568344</c:v>
                </c:pt>
                <c:pt idx="14">
                  <c:v>-0.10781120464688916</c:v>
                </c:pt>
                <c:pt idx="15">
                  <c:v>-9.4406116044135485E-2</c:v>
                </c:pt>
                <c:pt idx="16">
                  <c:v>0</c:v>
                </c:pt>
              </c:numCache>
              <c:extLst xmlns:c15="http://schemas.microsoft.com/office/drawing/2012/chart"/>
            </c:numRef>
          </c:yVal>
          <c:smooth val="1"/>
          <c:extLst>
            <c:ext xmlns:c16="http://schemas.microsoft.com/office/drawing/2014/chart" uri="{C3380CC4-5D6E-409C-BE32-E72D297353CC}">
              <c16:uniqueId val="{00000004-99A7-48CC-98F3-38768E7B7AEC}"/>
            </c:ext>
          </c:extLst>
        </c:ser>
        <c:ser>
          <c:idx val="5"/>
          <c:order val="5"/>
          <c:tx>
            <c:strRef>
              <c:f>Sheet1!$L$28</c:f>
              <c:strCache>
                <c:ptCount val="1"/>
                <c:pt idx="0">
                  <c:v>Analytical 1000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5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Sheet1!$J$29:$J$45</c:f>
              <c:numCache>
                <c:formatCode>0.00000</c:formatCode>
                <c:ptCount val="17"/>
                <c:pt idx="0">
                  <c:v>7.7519379844961239E-3</c:v>
                </c:pt>
                <c:pt idx="1">
                  <c:v>6.25E-2</c:v>
                </c:pt>
                <c:pt idx="2">
                  <c:v>7.0300000000000001E-2</c:v>
                </c:pt>
                <c:pt idx="3">
                  <c:v>7.8100000000000003E-2</c:v>
                </c:pt>
                <c:pt idx="4">
                  <c:v>9.3799999999999994E-2</c:v>
                </c:pt>
                <c:pt idx="5">
                  <c:v>0.15629999999999999</c:v>
                </c:pt>
                <c:pt idx="6">
                  <c:v>0.2266</c:v>
                </c:pt>
                <c:pt idx="7">
                  <c:v>0.2344</c:v>
                </c:pt>
                <c:pt idx="8">
                  <c:v>0.5</c:v>
                </c:pt>
                <c:pt idx="9">
                  <c:v>0.80469999999999997</c:v>
                </c:pt>
                <c:pt idx="10">
                  <c:v>0.85940000000000005</c:v>
                </c:pt>
                <c:pt idx="11">
                  <c:v>0.90629999999999999</c:v>
                </c:pt>
                <c:pt idx="13">
                  <c:v>0.95309999999999995</c:v>
                </c:pt>
                <c:pt idx="14">
                  <c:v>0.96089999999999998</c:v>
                </c:pt>
                <c:pt idx="15">
                  <c:v>0.96879999999999999</c:v>
                </c:pt>
                <c:pt idx="16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Sheet1!$L$29:$L$45</c:f>
              <c:numCache>
                <c:formatCode>0.00000</c:formatCode>
                <c:ptCount val="17"/>
                <c:pt idx="0">
                  <c:v>0</c:v>
                </c:pt>
                <c:pt idx="1">
                  <c:v>0.27484999999999998</c:v>
                </c:pt>
                <c:pt idx="2">
                  <c:v>0.29011999999999999</c:v>
                </c:pt>
                <c:pt idx="3">
                  <c:v>0.30353000000000002</c:v>
                </c:pt>
                <c:pt idx="4">
                  <c:v>0.32627</c:v>
                </c:pt>
                <c:pt idx="5">
                  <c:v>0.37095</c:v>
                </c:pt>
                <c:pt idx="6" formatCode="General">
                  <c:v>0.36936175417403244</c:v>
                </c:pt>
                <c:pt idx="7" formatCode="General">
                  <c:v>0.3639157998480812</c:v>
                </c:pt>
                <c:pt idx="8">
                  <c:v>2.5260000000000001E-2</c:v>
                </c:pt>
                <c:pt idx="9" formatCode="General">
                  <c:v>-0.3576372017622465</c:v>
                </c:pt>
                <c:pt idx="10" formatCode="General">
                  <c:v>-0.49241896892718506</c:v>
                </c:pt>
                <c:pt idx="11" formatCode="General">
                  <c:v>-0.53953174337890064</c:v>
                </c:pt>
                <c:pt idx="13">
                  <c:v>-3.265923045990235E-2</c:v>
                </c:pt>
                <c:pt idx="14">
                  <c:v>-2.7565871613516601E-2</c:v>
                </c:pt>
                <c:pt idx="15">
                  <c:v>-2.2521887271006239E-2</c:v>
                </c:pt>
                <c:pt idx="16">
                  <c:v>0</c:v>
                </c:pt>
              </c:numCache>
              <c:extLst xmlns:c15="http://schemas.microsoft.com/office/drawing/2012/chart"/>
            </c:numRef>
          </c:yVal>
          <c:smooth val="1"/>
          <c:extLst>
            <c:ext xmlns:c16="http://schemas.microsoft.com/office/drawing/2014/chart" uri="{C3380CC4-5D6E-409C-BE32-E72D297353CC}">
              <c16:uniqueId val="{00000005-99A7-48CC-98F3-38768E7B7AEC}"/>
            </c:ext>
          </c:extLst>
        </c:ser>
        <c:ser>
          <c:idx val="6"/>
          <c:order val="6"/>
          <c:tx>
            <c:strRef>
              <c:f>Sheet1!$M$28</c:f>
              <c:strCache>
                <c:ptCount val="1"/>
                <c:pt idx="0">
                  <c:v>Analytical 3200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noFill/>
              </a:ln>
              <a:effectLst/>
            </c:spPr>
          </c:marker>
          <c:xVal>
            <c:numRef>
              <c:f>Sheet1!$J$29:$J$45</c:f>
              <c:numCache>
                <c:formatCode>0.00000</c:formatCode>
                <c:ptCount val="17"/>
                <c:pt idx="0">
                  <c:v>7.7519379844961239E-3</c:v>
                </c:pt>
                <c:pt idx="1">
                  <c:v>6.25E-2</c:v>
                </c:pt>
                <c:pt idx="2">
                  <c:v>7.0300000000000001E-2</c:v>
                </c:pt>
                <c:pt idx="3">
                  <c:v>7.8100000000000003E-2</c:v>
                </c:pt>
                <c:pt idx="4">
                  <c:v>9.3799999999999994E-2</c:v>
                </c:pt>
                <c:pt idx="5">
                  <c:v>0.15629999999999999</c:v>
                </c:pt>
                <c:pt idx="6">
                  <c:v>0.2266</c:v>
                </c:pt>
                <c:pt idx="7">
                  <c:v>0.2344</c:v>
                </c:pt>
                <c:pt idx="8">
                  <c:v>0.5</c:v>
                </c:pt>
                <c:pt idx="9">
                  <c:v>0.80469999999999997</c:v>
                </c:pt>
                <c:pt idx="10">
                  <c:v>0.85940000000000005</c:v>
                </c:pt>
                <c:pt idx="11">
                  <c:v>0.90629999999999999</c:v>
                </c:pt>
                <c:pt idx="13">
                  <c:v>0.95309999999999995</c:v>
                </c:pt>
                <c:pt idx="14">
                  <c:v>0.96089999999999998</c:v>
                </c:pt>
                <c:pt idx="15">
                  <c:v>0.96879999999999999</c:v>
                </c:pt>
                <c:pt idx="16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Sheet1!$M$29:$M$45</c:f>
              <c:numCache>
                <c:formatCode>0.00000</c:formatCode>
                <c:ptCount val="17"/>
                <c:pt idx="0">
                  <c:v>0</c:v>
                </c:pt>
                <c:pt idx="1">
                  <c:v>0.39560000000000001</c:v>
                </c:pt>
                <c:pt idx="2">
                  <c:v>0.40916999999999998</c:v>
                </c:pt>
                <c:pt idx="3">
                  <c:v>0.41905999999999999</c:v>
                </c:pt>
                <c:pt idx="4">
                  <c:v>0.42768</c:v>
                </c:pt>
                <c:pt idx="5">
                  <c:v>0.37119000000000002</c:v>
                </c:pt>
                <c:pt idx="6" formatCode="General">
                  <c:v>0.35013172644841067</c:v>
                </c:pt>
                <c:pt idx="7" formatCode="General">
                  <c:v>0.33991051831629926</c:v>
                </c:pt>
                <c:pt idx="8">
                  <c:v>9.9900000000000006E-3</c:v>
                </c:pt>
                <c:pt idx="9" formatCode="General">
                  <c:v>-0.31544429852409073</c:v>
                </c:pt>
                <c:pt idx="10" formatCode="General">
                  <c:v>-0.42952774293927065</c:v>
                </c:pt>
                <c:pt idx="11" formatCode="General">
                  <c:v>-0.55815563388786738</c:v>
                </c:pt>
                <c:pt idx="13">
                  <c:v>-0.34076906258802953</c:v>
                </c:pt>
                <c:pt idx="14">
                  <c:v>-0.28764074999723283</c:v>
                </c:pt>
                <c:pt idx="15">
                  <c:v>-0.23303295408449692</c:v>
                </c:pt>
                <c:pt idx="16">
                  <c:v>0</c:v>
                </c:pt>
              </c:numCache>
              <c:extLst xmlns:c15="http://schemas.microsoft.com/office/drawing/2012/chart"/>
            </c:numRef>
          </c:yVal>
          <c:smooth val="1"/>
          <c:extLst>
            <c:ext xmlns:c16="http://schemas.microsoft.com/office/drawing/2014/chart" uri="{C3380CC4-5D6E-409C-BE32-E72D297353CC}">
              <c16:uniqueId val="{00000006-99A7-48CC-98F3-38768E7B7AEC}"/>
            </c:ext>
          </c:extLst>
        </c:ser>
        <c:ser>
          <c:idx val="7"/>
          <c:order val="7"/>
          <c:tx>
            <c:strRef>
              <c:f>Sheet1!$N$28</c:f>
              <c:strCache>
                <c:ptCount val="1"/>
                <c:pt idx="0">
                  <c:v>Analytical 5000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Sheet1!$J$29:$J$45</c:f>
              <c:numCache>
                <c:formatCode>0.00000</c:formatCode>
                <c:ptCount val="17"/>
                <c:pt idx="0">
                  <c:v>7.7519379844961239E-3</c:v>
                </c:pt>
                <c:pt idx="1">
                  <c:v>6.25E-2</c:v>
                </c:pt>
                <c:pt idx="2">
                  <c:v>7.0300000000000001E-2</c:v>
                </c:pt>
                <c:pt idx="3">
                  <c:v>7.8100000000000003E-2</c:v>
                </c:pt>
                <c:pt idx="4">
                  <c:v>9.3799999999999994E-2</c:v>
                </c:pt>
                <c:pt idx="5">
                  <c:v>0.15629999999999999</c:v>
                </c:pt>
                <c:pt idx="6">
                  <c:v>0.2266</c:v>
                </c:pt>
                <c:pt idx="7">
                  <c:v>0.2344</c:v>
                </c:pt>
                <c:pt idx="8">
                  <c:v>0.5</c:v>
                </c:pt>
                <c:pt idx="9">
                  <c:v>0.80469999999999997</c:v>
                </c:pt>
                <c:pt idx="10">
                  <c:v>0.85940000000000005</c:v>
                </c:pt>
                <c:pt idx="11">
                  <c:v>0.90629999999999999</c:v>
                </c:pt>
                <c:pt idx="13">
                  <c:v>0.95309999999999995</c:v>
                </c:pt>
                <c:pt idx="14">
                  <c:v>0.96089999999999998</c:v>
                </c:pt>
                <c:pt idx="15">
                  <c:v>0.96879999999999999</c:v>
                </c:pt>
                <c:pt idx="16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Sheet1!$N$29:$N$45</c:f>
              <c:numCache>
                <c:formatCode>0.00000</c:formatCode>
                <c:ptCount val="17"/>
                <c:pt idx="0">
                  <c:v>0</c:v>
                </c:pt>
                <c:pt idx="1">
                  <c:v>0.42447000000000001</c:v>
                </c:pt>
                <c:pt idx="2">
                  <c:v>0.43329000000000001</c:v>
                </c:pt>
                <c:pt idx="3">
                  <c:v>0.43647999999999998</c:v>
                </c:pt>
                <c:pt idx="4">
                  <c:v>0.42951</c:v>
                </c:pt>
                <c:pt idx="5">
                  <c:v>0.35367999999999999</c:v>
                </c:pt>
                <c:pt idx="6" formatCode="General">
                  <c:v>0.30455018026840514</c:v>
                </c:pt>
                <c:pt idx="7" formatCode="General">
                  <c:v>0.29302760699715341</c:v>
                </c:pt>
                <c:pt idx="8">
                  <c:v>9.4500000000000001E-3</c:v>
                </c:pt>
                <c:pt idx="9" formatCode="General">
                  <c:v>-0.28176289215283051</c:v>
                </c:pt>
                <c:pt idx="10" formatCode="General">
                  <c:v>-0.36856520146305571</c:v>
                </c:pt>
                <c:pt idx="11" formatCode="General">
                  <c:v>-0.51418074003759229</c:v>
                </c:pt>
                <c:pt idx="13">
                  <c:v>-0.4311622232868319</c:v>
                </c:pt>
                <c:pt idx="14">
                  <c:v>-0.37028650410999042</c:v>
                </c:pt>
                <c:pt idx="15">
                  <c:v>-0.3031441987189547</c:v>
                </c:pt>
                <c:pt idx="16">
                  <c:v>0</c:v>
                </c:pt>
              </c:numCache>
              <c:extLst xmlns:c15="http://schemas.microsoft.com/office/drawing/2012/chart"/>
            </c:numRef>
          </c:yVal>
          <c:smooth val="1"/>
          <c:extLst>
            <c:ext xmlns:c16="http://schemas.microsoft.com/office/drawing/2014/chart" uri="{C3380CC4-5D6E-409C-BE32-E72D297353CC}">
              <c16:uniqueId val="{00000007-99A7-48CC-98F3-38768E7B7A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1276792"/>
        <c:axId val="701277120"/>
        <c:extLst/>
      </c:scatterChart>
      <c:valAx>
        <c:axId val="7012767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X axis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1277120"/>
        <c:crosses val="autoZero"/>
        <c:crossBetween val="midCat"/>
      </c:valAx>
      <c:valAx>
        <c:axId val="701277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V/U</a:t>
                </a:r>
                <a:r>
                  <a:rPr lang="en-GB" sz="1400" baseline="-25000" dirty="0"/>
                  <a:t>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1276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dirty="0"/>
              <a:t>Vertical</a:t>
            </a:r>
            <a:r>
              <a:rPr lang="en-GB" sz="1600" baseline="0" dirty="0"/>
              <a:t> Velocity at y = 0.5</a:t>
            </a:r>
            <a:endParaRPr lang="en-GB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Sheet1!$C$7</c:f>
              <c:strCache>
                <c:ptCount val="1"/>
                <c:pt idx="0">
                  <c:v>Large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Sheet1!$B$8:$B$208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Sheet1!$C$8:$C$208</c:f>
              <c:numCache>
                <c:formatCode>General</c:formatCode>
                <c:ptCount val="201"/>
                <c:pt idx="0">
                  <c:v>9.6089741700274466E-8</c:v>
                </c:pt>
                <c:pt idx="1">
                  <c:v>2.3000625893783487E-5</c:v>
                </c:pt>
                <c:pt idx="2">
                  <c:v>4.2104721045511115E-5</c:v>
                </c:pt>
                <c:pt idx="3">
                  <c:v>5.7769134188107161E-5</c:v>
                </c:pt>
                <c:pt idx="4">
                  <c:v>7.0139379660885426E-5</c:v>
                </c:pt>
                <c:pt idx="5">
                  <c:v>7.946028965590278E-5</c:v>
                </c:pt>
                <c:pt idx="6">
                  <c:v>8.5629281709720916E-5</c:v>
                </c:pt>
                <c:pt idx="7">
                  <c:v>8.8912040052282392E-5</c:v>
                </c:pt>
                <c:pt idx="8">
                  <c:v>8.9109094948099571E-5</c:v>
                </c:pt>
                <c:pt idx="9">
                  <c:v>8.5988599275736352E-5</c:v>
                </c:pt>
                <c:pt idx="10">
                  <c:v>7.9317882748099268E-5</c:v>
                </c:pt>
                <c:pt idx="11">
                  <c:v>6.9481613611209987E-5</c:v>
                </c:pt>
                <c:pt idx="12">
                  <c:v>5.6458693201546749E-5</c:v>
                </c:pt>
                <c:pt idx="13">
                  <c:v>3.9695298274970748E-5</c:v>
                </c:pt>
                <c:pt idx="14">
                  <c:v>2.1142761841736986E-5</c:v>
                </c:pt>
                <c:pt idx="15">
                  <c:v>1.4312025246218587E-7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3.820116626642019E-7</c:v>
                </c:pt>
                <c:pt idx="27">
                  <c:v>5.0135046473844731E-5</c:v>
                </c:pt>
                <c:pt idx="28">
                  <c:v>9.309322691014776E-5</c:v>
                </c:pt>
                <c:pt idx="29">
                  <c:v>1.3048543488844189E-4</c:v>
                </c:pt>
                <c:pt idx="30">
                  <c:v>1.6056861175557069E-4</c:v>
                </c:pt>
                <c:pt idx="31">
                  <c:v>1.8341824788441525E-4</c:v>
                </c:pt>
                <c:pt idx="32">
                  <c:v>2.0026929259693316E-4</c:v>
                </c:pt>
                <c:pt idx="33">
                  <c:v>2.1136421241572237E-4</c:v>
                </c:pt>
                <c:pt idx="34">
                  <c:v>2.1775934830007128E-4</c:v>
                </c:pt>
                <c:pt idx="35">
                  <c:v>2.1882501630945316E-4</c:v>
                </c:pt>
                <c:pt idx="36">
                  <c:v>2.1531256827055719E-4</c:v>
                </c:pt>
                <c:pt idx="37">
                  <c:v>2.0678652736449136E-4</c:v>
                </c:pt>
                <c:pt idx="38">
                  <c:v>1.9330754124746713E-4</c:v>
                </c:pt>
                <c:pt idx="39">
                  <c:v>1.7378780601836596E-4</c:v>
                </c:pt>
                <c:pt idx="40">
                  <c:v>1.4961085304911699E-4</c:v>
                </c:pt>
                <c:pt idx="41">
                  <c:v>1.2032047904747554E-4</c:v>
                </c:pt>
                <c:pt idx="42">
                  <c:v>8.4180196204908532E-5</c:v>
                </c:pt>
                <c:pt idx="43">
                  <c:v>4.6029789809637785E-5</c:v>
                </c:pt>
                <c:pt idx="44">
                  <c:v>-3.8525711972068599E-7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1.1062112654213347E-6</c:v>
                </c:pt>
                <c:pt idx="56">
                  <c:v>9.8078255280009972E-5</c:v>
                </c:pt>
                <c:pt idx="57">
                  <c:v>1.8589733997663411E-4</c:v>
                </c:pt>
                <c:pt idx="58">
                  <c:v>2.6318149745885441E-4</c:v>
                </c:pt>
                <c:pt idx="59">
                  <c:v>3.2776319609154671E-4</c:v>
                </c:pt>
                <c:pt idx="60">
                  <c:v>3.7798558273765181E-4</c:v>
                </c:pt>
                <c:pt idx="61">
                  <c:v>4.1695055905812003E-4</c:v>
                </c:pt>
                <c:pt idx="62">
                  <c:v>4.4611967282812538E-4</c:v>
                </c:pt>
                <c:pt idx="63">
                  <c:v>4.6750348360735287E-4</c:v>
                </c:pt>
                <c:pt idx="64">
                  <c:v>4.7990106992830688E-4</c:v>
                </c:pt>
                <c:pt idx="65">
                  <c:v>4.8501830323664541E-4</c:v>
                </c:pt>
                <c:pt idx="66">
                  <c:v>4.8157048780250153E-4</c:v>
                </c:pt>
                <c:pt idx="67">
                  <c:v>4.7000801911734069E-4</c:v>
                </c:pt>
                <c:pt idx="68">
                  <c:v>4.4934537630150447E-4</c:v>
                </c:pt>
                <c:pt idx="69">
                  <c:v>4.1941053832974954E-4</c:v>
                </c:pt>
                <c:pt idx="70">
                  <c:v>3.7715953820314737E-4</c:v>
                </c:pt>
                <c:pt idx="71">
                  <c:v>3.2520453397091436E-4</c:v>
                </c:pt>
                <c:pt idx="72">
                  <c:v>2.6310409039791973E-4</c:v>
                </c:pt>
                <c:pt idx="73">
                  <c:v>1.8521858372816196E-4</c:v>
                </c:pt>
                <c:pt idx="74">
                  <c:v>1.0191918526161957E-4</c:v>
                </c:pt>
                <c:pt idx="75">
                  <c:v>-8.2128156848319008E-7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1.4190927913445193E-6</c:v>
                </c:pt>
                <c:pt idx="87">
                  <c:v>1.7828289935752848E-4</c:v>
                </c:pt>
                <c:pt idx="88">
                  <c:v>3.5413113940702291E-4</c:v>
                </c:pt>
                <c:pt idx="89">
                  <c:v>5.2282313078500268E-4</c:v>
                </c:pt>
                <c:pt idx="90">
                  <c:v>6.7654871270942795E-4</c:v>
                </c:pt>
                <c:pt idx="91">
                  <c:v>8.0998375048304822E-4</c:v>
                </c:pt>
                <c:pt idx="92">
                  <c:v>9.2797481419866598E-4</c:v>
                </c:pt>
                <c:pt idx="93">
                  <c:v>1.0323944759255497E-3</c:v>
                </c:pt>
                <c:pt idx="94">
                  <c:v>1.1279865493979589E-3</c:v>
                </c:pt>
                <c:pt idx="95">
                  <c:v>1.2130217817230755E-3</c:v>
                </c:pt>
                <c:pt idx="96">
                  <c:v>1.2905451765091052E-3</c:v>
                </c:pt>
                <c:pt idx="97">
                  <c:v>1.3604570715350531E-3</c:v>
                </c:pt>
                <c:pt idx="98">
                  <c:v>1.4239688762182072E-3</c:v>
                </c:pt>
                <c:pt idx="99">
                  <c:v>1.4807442641762716E-3</c:v>
                </c:pt>
                <c:pt idx="100">
                  <c:v>1.5315905241953382E-3</c:v>
                </c:pt>
                <c:pt idx="101">
                  <c:v>1.5763715225326185E-3</c:v>
                </c:pt>
                <c:pt idx="102">
                  <c:v>1.6154716761964977E-3</c:v>
                </c:pt>
                <c:pt idx="103">
                  <c:v>1.6488611136628009E-3</c:v>
                </c:pt>
                <c:pt idx="104">
                  <c:v>1.676764110348197E-3</c:v>
                </c:pt>
                <c:pt idx="105">
                  <c:v>1.6991888777188374E-3</c:v>
                </c:pt>
                <c:pt idx="106">
                  <c:v>1.7163119590767756E-3</c:v>
                </c:pt>
                <c:pt idx="107">
                  <c:v>1.72817763837952E-3</c:v>
                </c:pt>
                <c:pt idx="108">
                  <c:v>1.7349053515919636E-3</c:v>
                </c:pt>
                <c:pt idx="109">
                  <c:v>1.736576794791023E-3</c:v>
                </c:pt>
                <c:pt idx="110">
                  <c:v>1.7332905091573311E-3</c:v>
                </c:pt>
                <c:pt idx="111">
                  <c:v>1.7251168941029209E-3</c:v>
                </c:pt>
                <c:pt idx="112">
                  <c:v>1.7121593805513951E-3</c:v>
                </c:pt>
                <c:pt idx="113">
                  <c:v>1.6945107858109894E-3</c:v>
                </c:pt>
                <c:pt idx="114">
                  <c:v>1.6722069277018061E-3</c:v>
                </c:pt>
                <c:pt idx="115">
                  <c:v>1.6453440564473116E-3</c:v>
                </c:pt>
                <c:pt idx="116">
                  <c:v>1.6140476910414712E-3</c:v>
                </c:pt>
                <c:pt idx="117">
                  <c:v>1.5783726183700307E-3</c:v>
                </c:pt>
                <c:pt idx="118">
                  <c:v>1.5383442014016279E-3</c:v>
                </c:pt>
                <c:pt idx="119">
                  <c:v>1.4942332486765689E-3</c:v>
                </c:pt>
                <c:pt idx="120">
                  <c:v>1.4461505147795569E-3</c:v>
                </c:pt>
                <c:pt idx="121">
                  <c:v>1.3941718873450536E-3</c:v>
                </c:pt>
                <c:pt idx="122">
                  <c:v>1.3386713975179351E-3</c:v>
                </c:pt>
                <c:pt idx="123">
                  <c:v>1.2800317631965891E-3</c:v>
                </c:pt>
                <c:pt idx="124">
                  <c:v>1.218411399242202E-3</c:v>
                </c:pt>
                <c:pt idx="125">
                  <c:v>1.1544135860220199E-3</c:v>
                </c:pt>
                <c:pt idx="126">
                  <c:v>1.0886167127926452E-3</c:v>
                </c:pt>
                <c:pt idx="127">
                  <c:v>1.0215100405602986E-3</c:v>
                </c:pt>
                <c:pt idx="128">
                  <c:v>9.5373944402241811E-4</c:v>
                </c:pt>
                <c:pt idx="129">
                  <c:v>8.8608485700354483E-4</c:v>
                </c:pt>
                <c:pt idx="130">
                  <c:v>8.1921992382622921E-4</c:v>
                </c:pt>
                <c:pt idx="131">
                  <c:v>7.5375373736766564E-4</c:v>
                </c:pt>
                <c:pt idx="132">
                  <c:v>6.9036804241129736E-4</c:v>
                </c:pt>
                <c:pt idx="133">
                  <c:v>6.2968805523022859E-4</c:v>
                </c:pt>
                <c:pt idx="134">
                  <c:v>5.7217114695408519E-4</c:v>
                </c:pt>
                <c:pt idx="135">
                  <c:v>5.1810810837598677E-4</c:v>
                </c:pt>
                <c:pt idx="136">
                  <c:v>4.679202482571055E-4</c:v>
                </c:pt>
                <c:pt idx="137">
                  <c:v>4.2177880993033264E-4</c:v>
                </c:pt>
                <c:pt idx="138">
                  <c:v>3.7969128761895018E-4</c:v>
                </c:pt>
                <c:pt idx="139">
                  <c:v>3.4169703836973563E-4</c:v>
                </c:pt>
                <c:pt idx="140">
                  <c:v>3.078426926145303E-4</c:v>
                </c:pt>
                <c:pt idx="141">
                  <c:v>2.7792609609634676E-4</c:v>
                </c:pt>
                <c:pt idx="142">
                  <c:v>2.5181824275939766E-4</c:v>
                </c:pt>
                <c:pt idx="143">
                  <c:v>2.2940244544516171E-4</c:v>
                </c:pt>
                <c:pt idx="144">
                  <c:v>2.1053051650448846E-4</c:v>
                </c:pt>
                <c:pt idx="145">
                  <c:v>1.9497699082945564E-4</c:v>
                </c:pt>
                <c:pt idx="146">
                  <c:v>1.82611151141299E-4</c:v>
                </c:pt>
                <c:pt idx="147">
                  <c:v>1.7330800883206366E-4</c:v>
                </c:pt>
                <c:pt idx="148">
                  <c:v>1.6694431779553103E-4</c:v>
                </c:pt>
                <c:pt idx="149">
                  <c:v>1.6337130844498447E-4</c:v>
                </c:pt>
                <c:pt idx="150">
                  <c:v>1.6251144080698892E-4</c:v>
                </c:pt>
                <c:pt idx="151">
                  <c:v>1.6435286922722889E-4</c:v>
                </c:pt>
                <c:pt idx="152">
                  <c:v>1.6884238510842618E-4</c:v>
                </c:pt>
                <c:pt idx="153">
                  <c:v>1.7586611286120541E-4</c:v>
                </c:pt>
                <c:pt idx="154">
                  <c:v>1.8550032842483961E-4</c:v>
                </c:pt>
                <c:pt idx="155">
                  <c:v>1.9789633203205634E-4</c:v>
                </c:pt>
                <c:pt idx="156">
                  <c:v>2.1293544076295582E-4</c:v>
                </c:pt>
                <c:pt idx="157">
                  <c:v>2.3057272674256607E-4</c:v>
                </c:pt>
                <c:pt idx="158">
                  <c:v>2.5124553015411552E-4</c:v>
                </c:pt>
                <c:pt idx="159">
                  <c:v>2.7510915272144671E-4</c:v>
                </c:pt>
                <c:pt idx="160">
                  <c:v>3.0175514781283403E-4</c:v>
                </c:pt>
                <c:pt idx="161">
                  <c:v>3.3158101731443673E-4</c:v>
                </c:pt>
                <c:pt idx="162">
                  <c:v>3.6555965553865347E-4</c:v>
                </c:pt>
                <c:pt idx="163">
                  <c:v>4.0320140677714344E-4</c:v>
                </c:pt>
                <c:pt idx="164">
                  <c:v>4.4389714719050599E-4</c:v>
                </c:pt>
                <c:pt idx="165">
                  <c:v>4.8947504630626466E-4</c:v>
                </c:pt>
                <c:pt idx="166">
                  <c:v>5.4081172265777583E-4</c:v>
                </c:pt>
                <c:pt idx="167">
                  <c:v>5.9566154890990249E-4</c:v>
                </c:pt>
                <c:pt idx="168">
                  <c:v>6.5481406590877235E-4</c:v>
                </c:pt>
                <c:pt idx="169">
                  <c:v>7.2230743318051787E-4</c:v>
                </c:pt>
                <c:pt idx="170">
                  <c:v>7.9611353752063899E-4</c:v>
                </c:pt>
                <c:pt idx="171">
                  <c:v>8.7290128532344319E-4</c:v>
                </c:pt>
                <c:pt idx="172">
                  <c:v>9.58461889526198E-4</c:v>
                </c:pt>
                <c:pt idx="173">
                  <c:v>1.0554978359867408E-3</c:v>
                </c:pt>
                <c:pt idx="174">
                  <c:v>1.1564350238085681E-3</c:v>
                </c:pt>
                <c:pt idx="175">
                  <c:v>1.2642802282946007E-3</c:v>
                </c:pt>
                <c:pt idx="176">
                  <c:v>1.3869771036456769E-3</c:v>
                </c:pt>
                <c:pt idx="177">
                  <c:v>1.5161896116641671E-3</c:v>
                </c:pt>
                <c:pt idx="178">
                  <c:v>1.6527617946003952E-3</c:v>
                </c:pt>
                <c:pt idx="179">
                  <c:v>1.8089748172439657E-3</c:v>
                </c:pt>
                <c:pt idx="180">
                  <c:v>1.9648944363213515E-3</c:v>
                </c:pt>
                <c:pt idx="181">
                  <c:v>2.1229201098308379E-3</c:v>
                </c:pt>
                <c:pt idx="182">
                  <c:v>2.3264375093292123E-3</c:v>
                </c:pt>
                <c:pt idx="183">
                  <c:v>2.5237936617431771E-3</c:v>
                </c:pt>
                <c:pt idx="184">
                  <c:v>2.6667013350126106E-3</c:v>
                </c:pt>
                <c:pt idx="185">
                  <c:v>2.8924686908572564E-3</c:v>
                </c:pt>
                <c:pt idx="186">
                  <c:v>3.1734530176079881E-3</c:v>
                </c:pt>
                <c:pt idx="187">
                  <c:v>3.2837189960080999E-3</c:v>
                </c:pt>
                <c:pt idx="188">
                  <c:v>3.4163690914534505E-3</c:v>
                </c:pt>
                <c:pt idx="189">
                  <c:v>3.7509872310941962E-3</c:v>
                </c:pt>
                <c:pt idx="190">
                  <c:v>3.8692070460771403E-3</c:v>
                </c:pt>
                <c:pt idx="191">
                  <c:v>3.7904789133492061E-3</c:v>
                </c:pt>
                <c:pt idx="192">
                  <c:v>3.9562848120754781E-3</c:v>
                </c:pt>
                <c:pt idx="193">
                  <c:v>4.0229062232188416E-3</c:v>
                </c:pt>
                <c:pt idx="194">
                  <c:v>3.7146214754051761E-3</c:v>
                </c:pt>
                <c:pt idx="195">
                  <c:v>3.4412673543579827E-3</c:v>
                </c:pt>
                <c:pt idx="196">
                  <c:v>3.1695342902168171E-3</c:v>
                </c:pt>
                <c:pt idx="197">
                  <c:v>2.5724953609117481E-3</c:v>
                </c:pt>
                <c:pt idx="198">
                  <c:v>1.804325931569191E-3</c:v>
                </c:pt>
                <c:pt idx="199">
                  <c:v>9.8829212216247544E-4</c:v>
                </c:pt>
                <c:pt idx="200">
                  <c:v>2.6675568811051172E-5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0D3-49E0-B2C2-23D160FFF781}"/>
            </c:ext>
          </c:extLst>
        </c:ser>
        <c:ser>
          <c:idx val="1"/>
          <c:order val="1"/>
          <c:tx>
            <c:strRef>
              <c:f>Sheet1!$D$7</c:f>
              <c:strCache>
                <c:ptCount val="1"/>
                <c:pt idx="0">
                  <c:v>Medium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Sheet1!$B$8:$B$208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Sheet1!$D$8:$D$208</c:f>
              <c:numCache>
                <c:formatCode>General</c:formatCode>
                <c:ptCount val="201"/>
                <c:pt idx="0">
                  <c:v>8.1682281088252776E-8</c:v>
                </c:pt>
                <c:pt idx="1">
                  <c:v>1.9300893771562347E-5</c:v>
                </c:pt>
                <c:pt idx="2">
                  <c:v>3.5304940613737621E-5</c:v>
                </c:pt>
                <c:pt idx="3">
                  <c:v>4.8400873599580314E-5</c:v>
                </c:pt>
                <c:pt idx="4">
                  <c:v>5.8720277356043094E-5</c:v>
                </c:pt>
                <c:pt idx="5">
                  <c:v>6.6464619142943883E-5</c:v>
                </c:pt>
                <c:pt idx="6">
                  <c:v>7.1543172390847002E-5</c:v>
                </c:pt>
                <c:pt idx="7">
                  <c:v>7.4201674813332698E-5</c:v>
                </c:pt>
                <c:pt idx="8">
                  <c:v>7.427930638026183E-5</c:v>
                </c:pt>
                <c:pt idx="9">
                  <c:v>7.1515165329701016E-5</c:v>
                </c:pt>
                <c:pt idx="10">
                  <c:v>6.5780768951033026E-5</c:v>
                </c:pt>
                <c:pt idx="11">
                  <c:v>5.7452850972312037E-5</c:v>
                </c:pt>
                <c:pt idx="12">
                  <c:v>4.6576829677539707E-5</c:v>
                </c:pt>
                <c:pt idx="13">
                  <c:v>3.2618785556596679E-5</c:v>
                </c:pt>
                <c:pt idx="14">
                  <c:v>1.730868014315584E-5</c:v>
                </c:pt>
                <c:pt idx="15">
                  <c:v>1.3360989542361357E-7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3.4077482308255164E-7</c:v>
                </c:pt>
                <c:pt idx="27">
                  <c:v>4.2402603280218829E-5</c:v>
                </c:pt>
                <c:pt idx="28">
                  <c:v>7.8877526720838817E-5</c:v>
                </c:pt>
                <c:pt idx="29">
                  <c:v>1.1061517860671835E-4</c:v>
                </c:pt>
                <c:pt idx="30">
                  <c:v>1.3617198577791343E-4</c:v>
                </c:pt>
                <c:pt idx="31">
                  <c:v>1.5545883455567194E-4</c:v>
                </c:pt>
                <c:pt idx="32">
                  <c:v>1.6958678964706488E-4</c:v>
                </c:pt>
                <c:pt idx="33">
                  <c:v>1.7879922099983025E-4</c:v>
                </c:pt>
                <c:pt idx="34">
                  <c:v>1.8394918143188209E-4</c:v>
                </c:pt>
                <c:pt idx="35">
                  <c:v>1.8452021717666232E-4</c:v>
                </c:pt>
                <c:pt idx="36">
                  <c:v>1.8119812610134625E-4</c:v>
                </c:pt>
                <c:pt idx="37">
                  <c:v>1.7366245596933194E-4</c:v>
                </c:pt>
                <c:pt idx="38">
                  <c:v>1.6190986543584862E-4</c:v>
                </c:pt>
                <c:pt idx="39">
                  <c:v>1.4511184405227611E-4</c:v>
                </c:pt>
                <c:pt idx="40">
                  <c:v>1.2463024059810476E-4</c:v>
                </c:pt>
                <c:pt idx="41">
                  <c:v>1.0016125367489228E-4</c:v>
                </c:pt>
                <c:pt idx="42">
                  <c:v>6.9972123622807195E-5</c:v>
                </c:pt>
                <c:pt idx="43">
                  <c:v>3.846129131930216E-5</c:v>
                </c:pt>
                <c:pt idx="44">
                  <c:v>-3.9383077575535082E-7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1.0147691236668359E-6</c:v>
                </c:pt>
                <c:pt idx="56">
                  <c:v>7.9319135118634086E-5</c:v>
                </c:pt>
                <c:pt idx="57">
                  <c:v>1.5106314762120543E-4</c:v>
                </c:pt>
                <c:pt idx="58">
                  <c:v>2.1390989302395307E-4</c:v>
                </c:pt>
                <c:pt idx="59">
                  <c:v>2.6647932893903733E-4</c:v>
                </c:pt>
                <c:pt idx="60">
                  <c:v>3.0671010496533078E-4</c:v>
                </c:pt>
                <c:pt idx="61">
                  <c:v>3.3742012550123343E-4</c:v>
                </c:pt>
                <c:pt idx="62">
                  <c:v>3.6006584929371442E-4</c:v>
                </c:pt>
                <c:pt idx="63">
                  <c:v>3.7622373933870654E-4</c:v>
                </c:pt>
                <c:pt idx="64">
                  <c:v>3.849374084615774E-4</c:v>
                </c:pt>
                <c:pt idx="65">
                  <c:v>3.8773058304178258E-4</c:v>
                </c:pt>
                <c:pt idx="66">
                  <c:v>3.83564669271413E-4</c:v>
                </c:pt>
                <c:pt idx="67">
                  <c:v>3.728542572785047E-4</c:v>
                </c:pt>
                <c:pt idx="68">
                  <c:v>3.5506883264629772E-4</c:v>
                </c:pt>
                <c:pt idx="69">
                  <c:v>3.2995858310383804E-4</c:v>
                </c:pt>
                <c:pt idx="70">
                  <c:v>2.9525524722163028E-4</c:v>
                </c:pt>
                <c:pt idx="71">
                  <c:v>2.5364863182900565E-4</c:v>
                </c:pt>
                <c:pt idx="72">
                  <c:v>2.0524482287554289E-4</c:v>
                </c:pt>
                <c:pt idx="73">
                  <c:v>1.4437894202260843E-4</c:v>
                </c:pt>
                <c:pt idx="74">
                  <c:v>8.0194898011032368E-5</c:v>
                </c:pt>
                <c:pt idx="75">
                  <c:v>-8.6110474506163357E-7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1.2631390440216351E-6</c:v>
                </c:pt>
                <c:pt idx="87">
                  <c:v>1.215751910770108E-4</c:v>
                </c:pt>
                <c:pt idx="88">
                  <c:v>2.4585669155294943E-4</c:v>
                </c:pt>
                <c:pt idx="89">
                  <c:v>3.6559541160110837E-4</c:v>
                </c:pt>
                <c:pt idx="90">
                  <c:v>4.7605732574133722E-4</c:v>
                </c:pt>
                <c:pt idx="91">
                  <c:v>5.7078625359727989E-4</c:v>
                </c:pt>
                <c:pt idx="92">
                  <c:v>6.5401483613361034E-4</c:v>
                </c:pt>
                <c:pt idx="93">
                  <c:v>7.2766104174984674E-4</c:v>
                </c:pt>
                <c:pt idx="94">
                  <c:v>7.9501239671823183E-4</c:v>
                </c:pt>
                <c:pt idx="95">
                  <c:v>8.5466044627413454E-4</c:v>
                </c:pt>
                <c:pt idx="96">
                  <c:v>9.0907331803759489E-4</c:v>
                </c:pt>
                <c:pt idx="97">
                  <c:v>9.581691684806251E-4</c:v>
                </c:pt>
                <c:pt idx="98">
                  <c:v>1.0027720809397027E-3</c:v>
                </c:pt>
                <c:pt idx="99">
                  <c:v>1.0426986651758071E-3</c:v>
                </c:pt>
                <c:pt idx="100">
                  <c:v>1.0785585431187592E-3</c:v>
                </c:pt>
                <c:pt idx="101">
                  <c:v>1.110236332211158E-3</c:v>
                </c:pt>
                <c:pt idx="102">
                  <c:v>1.1380598233073907E-3</c:v>
                </c:pt>
                <c:pt idx="103">
                  <c:v>1.1620701741789563E-3</c:v>
                </c:pt>
                <c:pt idx="104">
                  <c:v>1.1824685812445647E-3</c:v>
                </c:pt>
                <c:pt idx="105">
                  <c:v>1.1993303168674916E-3</c:v>
                </c:pt>
                <c:pt idx="106">
                  <c:v>1.2128805582769524E-3</c:v>
                </c:pt>
                <c:pt idx="107">
                  <c:v>1.2232474535795769E-3</c:v>
                </c:pt>
                <c:pt idx="108">
                  <c:v>1.2306413795904426E-3</c:v>
                </c:pt>
                <c:pt idx="109">
                  <c:v>1.2352515670610408E-3</c:v>
                </c:pt>
                <c:pt idx="110">
                  <c:v>1.2372878110105659E-3</c:v>
                </c:pt>
                <c:pt idx="111">
                  <c:v>1.236971342573079E-3</c:v>
                </c:pt>
                <c:pt idx="112">
                  <c:v>1.2345663099976121E-3</c:v>
                </c:pt>
                <c:pt idx="113">
                  <c:v>1.2302817464995106E-3</c:v>
                </c:pt>
                <c:pt idx="114">
                  <c:v>1.2243475847888339E-3</c:v>
                </c:pt>
                <c:pt idx="115">
                  <c:v>1.2170501065079146E-3</c:v>
                </c:pt>
                <c:pt idx="116">
                  <c:v>1.208629427256116E-3</c:v>
                </c:pt>
                <c:pt idx="117">
                  <c:v>1.1992678793805109E-3</c:v>
                </c:pt>
                <c:pt idx="118">
                  <c:v>1.1892175996394184E-3</c:v>
                </c:pt>
                <c:pt idx="119">
                  <c:v>1.1787343226268951E-3</c:v>
                </c:pt>
                <c:pt idx="120">
                  <c:v>1.1679537154122893E-3</c:v>
                </c:pt>
                <c:pt idx="121">
                  <c:v>1.1570218416228012E-3</c:v>
                </c:pt>
                <c:pt idx="122">
                  <c:v>1.1461469545518662E-3</c:v>
                </c:pt>
                <c:pt idx="123">
                  <c:v>1.1354370807424253E-3</c:v>
                </c:pt>
                <c:pt idx="124">
                  <c:v>1.1248900644146077E-3</c:v>
                </c:pt>
                <c:pt idx="125">
                  <c:v>1.1145891244408518E-3</c:v>
                </c:pt>
                <c:pt idx="126">
                  <c:v>1.1045826844373692E-3</c:v>
                </c:pt>
                <c:pt idx="127">
                  <c:v>1.0947570764584906E-3</c:v>
                </c:pt>
                <c:pt idx="128">
                  <c:v>1.0849787935247547E-3</c:v>
                </c:pt>
                <c:pt idx="129">
                  <c:v>1.0752194828918208E-3</c:v>
                </c:pt>
                <c:pt idx="130">
                  <c:v>1.0652595788544679E-3</c:v>
                </c:pt>
                <c:pt idx="131">
                  <c:v>1.0547922598712137E-3</c:v>
                </c:pt>
                <c:pt idx="132">
                  <c:v>1.0436334653529929E-3</c:v>
                </c:pt>
                <c:pt idx="133">
                  <c:v>1.0315700813844809E-3</c:v>
                </c:pt>
                <c:pt idx="134">
                  <c:v>1.0181365183686707E-3</c:v>
                </c:pt>
                <c:pt idx="135">
                  <c:v>1.0031218195611831E-3</c:v>
                </c:pt>
                <c:pt idx="136">
                  <c:v>9.8631593674906111E-4</c:v>
                </c:pt>
                <c:pt idx="137">
                  <c:v>9.6734770085704495E-4</c:v>
                </c:pt>
                <c:pt idx="138">
                  <c:v>9.4603120304986963E-4</c:v>
                </c:pt>
                <c:pt idx="139">
                  <c:v>9.2238272493445331E-4</c:v>
                </c:pt>
                <c:pt idx="140">
                  <c:v>8.9621858630049465E-4</c:v>
                </c:pt>
                <c:pt idx="141">
                  <c:v>8.6768207162568178E-4</c:v>
                </c:pt>
                <c:pt idx="142">
                  <c:v>8.3699143936180533E-4</c:v>
                </c:pt>
                <c:pt idx="143">
                  <c:v>8.0443350248121355E-4</c:v>
                </c:pt>
                <c:pt idx="144">
                  <c:v>7.704161432044405E-4</c:v>
                </c:pt>
                <c:pt idx="145">
                  <c:v>7.3547670602295981E-4</c:v>
                </c:pt>
                <c:pt idx="146">
                  <c:v>7.0021160926944648E-4</c:v>
                </c:pt>
                <c:pt idx="147">
                  <c:v>6.6523674237218254E-4</c:v>
                </c:pt>
                <c:pt idx="148">
                  <c:v>6.3119345635711253E-4</c:v>
                </c:pt>
                <c:pt idx="149">
                  <c:v>5.9872175904325325E-4</c:v>
                </c:pt>
                <c:pt idx="150">
                  <c:v>5.6843603643208528E-4</c:v>
                </c:pt>
                <c:pt idx="151">
                  <c:v>5.4079688887558898E-4</c:v>
                </c:pt>
                <c:pt idx="152">
                  <c:v>5.1634155438489359E-4</c:v>
                </c:pt>
                <c:pt idx="153">
                  <c:v>4.9538742053911278E-4</c:v>
                </c:pt>
                <c:pt idx="154">
                  <c:v>4.7822808911670363E-4</c:v>
                </c:pt>
                <c:pt idx="155">
                  <c:v>4.6520103227720006E-4</c:v>
                </c:pt>
                <c:pt idx="156">
                  <c:v>4.5644218235675718E-4</c:v>
                </c:pt>
                <c:pt idx="157">
                  <c:v>4.5188438457481606E-4</c:v>
                </c:pt>
                <c:pt idx="158">
                  <c:v>4.5195139000496297E-4</c:v>
                </c:pt>
                <c:pt idx="159">
                  <c:v>4.568150116762463E-4</c:v>
                </c:pt>
                <c:pt idx="160">
                  <c:v>4.6603220418574146E-4</c:v>
                </c:pt>
                <c:pt idx="161">
                  <c:v>4.7984703539586207E-4</c:v>
                </c:pt>
                <c:pt idx="162">
                  <c:v>4.9918072571841765E-4</c:v>
                </c:pt>
                <c:pt idx="163">
                  <c:v>5.2345855535086737E-4</c:v>
                </c:pt>
                <c:pt idx="164">
                  <c:v>5.5195446564168852E-4</c:v>
                </c:pt>
                <c:pt idx="165">
                  <c:v>5.8638864963617219E-4</c:v>
                </c:pt>
                <c:pt idx="166">
                  <c:v>6.2756782063592162E-4</c:v>
                </c:pt>
                <c:pt idx="167">
                  <c:v>6.7314520005130527E-4</c:v>
                </c:pt>
                <c:pt idx="168">
                  <c:v>7.2382775477835236E-4</c:v>
                </c:pt>
                <c:pt idx="169">
                  <c:v>7.8358000958744171E-4</c:v>
                </c:pt>
                <c:pt idx="170">
                  <c:v>8.5030593311909858E-4</c:v>
                </c:pt>
                <c:pt idx="171">
                  <c:v>9.20607232890957E-4</c:v>
                </c:pt>
                <c:pt idx="172">
                  <c:v>1.0002231983931421E-3</c:v>
                </c:pt>
                <c:pt idx="173">
                  <c:v>1.0918019988822537E-3</c:v>
                </c:pt>
                <c:pt idx="174">
                  <c:v>1.1877229920779573E-3</c:v>
                </c:pt>
                <c:pt idx="175">
                  <c:v>1.2909552823188058E-3</c:v>
                </c:pt>
                <c:pt idx="176">
                  <c:v>1.4094070010465872E-3</c:v>
                </c:pt>
                <c:pt idx="177">
                  <c:v>1.5347057043531547E-3</c:v>
                </c:pt>
                <c:pt idx="178">
                  <c:v>1.6676711230031408E-3</c:v>
                </c:pt>
                <c:pt idx="179">
                  <c:v>1.820563485216872E-3</c:v>
                </c:pt>
                <c:pt idx="180">
                  <c:v>1.9734242629381644E-3</c:v>
                </c:pt>
                <c:pt idx="181">
                  <c:v>2.1286356621200149E-3</c:v>
                </c:pt>
                <c:pt idx="182">
                  <c:v>2.329573747224695E-3</c:v>
                </c:pt>
                <c:pt idx="183">
                  <c:v>2.5245723363520123E-3</c:v>
                </c:pt>
                <c:pt idx="184">
                  <c:v>2.6653379837457119E-3</c:v>
                </c:pt>
                <c:pt idx="185">
                  <c:v>2.8891766043875312E-3</c:v>
                </c:pt>
                <c:pt idx="186">
                  <c:v>3.1684352246816373E-3</c:v>
                </c:pt>
                <c:pt idx="187">
                  <c:v>3.2771852780452281E-3</c:v>
                </c:pt>
                <c:pt idx="188">
                  <c:v>3.4085494106263227E-3</c:v>
                </c:pt>
                <c:pt idx="189">
                  <c:v>3.7420943025424131E-3</c:v>
                </c:pt>
                <c:pt idx="190">
                  <c:v>3.8594525088658893E-3</c:v>
                </c:pt>
                <c:pt idx="191">
                  <c:v>3.7801340123054536E-3</c:v>
                </c:pt>
                <c:pt idx="192">
                  <c:v>3.945626107320967E-3</c:v>
                </c:pt>
                <c:pt idx="193">
                  <c:v>4.0121730092254424E-3</c:v>
                </c:pt>
                <c:pt idx="194">
                  <c:v>3.7041291376492323E-3</c:v>
                </c:pt>
                <c:pt idx="195">
                  <c:v>3.4313926149475782E-3</c:v>
                </c:pt>
                <c:pt idx="196">
                  <c:v>3.160637736556924E-3</c:v>
                </c:pt>
                <c:pt idx="197">
                  <c:v>2.5649866875410007E-3</c:v>
                </c:pt>
                <c:pt idx="198">
                  <c:v>1.7987213536374341E-3</c:v>
                </c:pt>
                <c:pt idx="199">
                  <c:v>9.8515913840236161E-4</c:v>
                </c:pt>
                <c:pt idx="200">
                  <c:v>2.665906092537632E-5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0D3-49E0-B2C2-23D160FFF781}"/>
            </c:ext>
          </c:extLst>
        </c:ser>
        <c:ser>
          <c:idx val="2"/>
          <c:order val="2"/>
          <c:tx>
            <c:strRef>
              <c:f>Sheet1!$E$7</c:f>
              <c:strCache>
                <c:ptCount val="1"/>
                <c:pt idx="0">
                  <c:v>Small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Sheet1!$B$8:$B$208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Sheet1!$E$8:$E$208</c:f>
              <c:numCache>
                <c:formatCode>General</c:formatCode>
                <c:ptCount val="201"/>
                <c:pt idx="0">
                  <c:v>7.3770149805986713E-8</c:v>
                </c:pt>
                <c:pt idx="1">
                  <c:v>1.7257100915947227E-5</c:v>
                </c:pt>
                <c:pt idx="2">
                  <c:v>3.154750332944506E-5</c:v>
                </c:pt>
                <c:pt idx="3">
                  <c:v>4.322371713559684E-5</c:v>
                </c:pt>
                <c:pt idx="4">
                  <c:v>5.2409920299572069E-5</c:v>
                </c:pt>
                <c:pt idx="5">
                  <c:v>5.9284114134130163E-5</c:v>
                </c:pt>
                <c:pt idx="6">
                  <c:v>6.3762609905752561E-5</c:v>
                </c:pt>
                <c:pt idx="7">
                  <c:v>6.6079867713535276E-5</c:v>
                </c:pt>
                <c:pt idx="8">
                  <c:v>6.6095422853051521E-5</c:v>
                </c:pt>
                <c:pt idx="9">
                  <c:v>6.3533507489581923E-5</c:v>
                </c:pt>
                <c:pt idx="10">
                  <c:v>5.8321685748971455E-5</c:v>
                </c:pt>
                <c:pt idx="11">
                  <c:v>5.0828414114733365E-5</c:v>
                </c:pt>
                <c:pt idx="12">
                  <c:v>4.1134994877995947E-5</c:v>
                </c:pt>
                <c:pt idx="13">
                  <c:v>2.8722993608716352E-5</c:v>
                </c:pt>
                <c:pt idx="14">
                  <c:v>1.5193570841904758E-5</c:v>
                </c:pt>
                <c:pt idx="15">
                  <c:v>1.2998181198083406E-7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3.1571179473403442E-7</c:v>
                </c:pt>
                <c:pt idx="27">
                  <c:v>3.8150466222506326E-5</c:v>
                </c:pt>
                <c:pt idx="28">
                  <c:v>7.1049253240798222E-5</c:v>
                </c:pt>
                <c:pt idx="29">
                  <c:v>9.9676578948204792E-5</c:v>
                </c:pt>
                <c:pt idx="30">
                  <c:v>1.2274201011053395E-4</c:v>
                </c:pt>
                <c:pt idx="31">
                  <c:v>1.400787884476668E-4</c:v>
                </c:pt>
                <c:pt idx="32">
                  <c:v>1.5272485907118265E-4</c:v>
                </c:pt>
                <c:pt idx="33">
                  <c:v>1.6091764356186233E-4</c:v>
                </c:pt>
                <c:pt idx="34">
                  <c:v>1.6539937185587334E-4</c:v>
                </c:pt>
                <c:pt idx="35">
                  <c:v>1.657174450835864E-4</c:v>
                </c:pt>
                <c:pt idx="36">
                  <c:v>1.6251905786791675E-4</c:v>
                </c:pt>
                <c:pt idx="37">
                  <c:v>1.5554387800638319E-4</c:v>
                </c:pt>
                <c:pt idx="38">
                  <c:v>1.447570237692745E-4</c:v>
                </c:pt>
                <c:pt idx="39">
                  <c:v>1.2947004335606068E-4</c:v>
                </c:pt>
                <c:pt idx="40">
                  <c:v>1.1102064370710511E-4</c:v>
                </c:pt>
                <c:pt idx="41">
                  <c:v>8.9183057534934082E-5</c:v>
                </c:pt>
                <c:pt idx="42">
                  <c:v>6.2242256383833778E-5</c:v>
                </c:pt>
                <c:pt idx="43">
                  <c:v>3.4333548603462617E-5</c:v>
                </c:pt>
                <c:pt idx="44">
                  <c:v>-3.9303975905149447E-7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9.5671669333959454E-7</c:v>
                </c:pt>
                <c:pt idx="56">
                  <c:v>6.8789962750234618E-5</c:v>
                </c:pt>
                <c:pt idx="57">
                  <c:v>1.315014350371673E-4</c:v>
                </c:pt>
                <c:pt idx="58">
                  <c:v>1.8626416469268332E-4</c:v>
                </c:pt>
                <c:pt idx="59">
                  <c:v>2.3210426949966446E-4</c:v>
                </c:pt>
                <c:pt idx="60">
                  <c:v>2.6675892152384223E-4</c:v>
                </c:pt>
                <c:pt idx="61">
                  <c:v>2.9287223751683E-4</c:v>
                </c:pt>
                <c:pt idx="62">
                  <c:v>3.1188117374558304E-4</c:v>
                </c:pt>
                <c:pt idx="63">
                  <c:v>3.2512339354665926E-4</c:v>
                </c:pt>
                <c:pt idx="64">
                  <c:v>3.3178308753116726E-4</c:v>
                </c:pt>
                <c:pt idx="65">
                  <c:v>3.3327953182150059E-4</c:v>
                </c:pt>
                <c:pt idx="66">
                  <c:v>3.287178155743836E-4</c:v>
                </c:pt>
                <c:pt idx="67">
                  <c:v>3.1849540466207438E-4</c:v>
                </c:pt>
                <c:pt idx="68">
                  <c:v>3.0233366233541368E-4</c:v>
                </c:pt>
                <c:pt idx="69">
                  <c:v>2.7995063722638798E-4</c:v>
                </c:pt>
                <c:pt idx="70">
                  <c:v>2.4951687288743077E-4</c:v>
                </c:pt>
                <c:pt idx="71">
                  <c:v>2.1373458076946072E-4</c:v>
                </c:pt>
                <c:pt idx="72">
                  <c:v>1.7300259110734906E-4</c:v>
                </c:pt>
                <c:pt idx="73">
                  <c:v>1.2166150451592359E-4</c:v>
                </c:pt>
                <c:pt idx="74">
                  <c:v>6.8107434916057558E-5</c:v>
                </c:pt>
                <c:pt idx="75">
                  <c:v>-8.6628888662863629E-7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1.1449882816458256E-6</c:v>
                </c:pt>
                <c:pt idx="87">
                  <c:v>8.4409603618622463E-5</c:v>
                </c:pt>
                <c:pt idx="88">
                  <c:v>1.7497998092272748E-4</c:v>
                </c:pt>
                <c:pt idx="89">
                  <c:v>2.627310794332268E-4</c:v>
                </c:pt>
                <c:pt idx="90">
                  <c:v>3.4467462518188527E-4</c:v>
                </c:pt>
                <c:pt idx="91">
                  <c:v>4.1377593386298387E-4</c:v>
                </c:pt>
                <c:pt idx="92">
                  <c:v>4.736618093527967E-4</c:v>
                </c:pt>
                <c:pt idx="93">
                  <c:v>5.2614188916253715E-4</c:v>
                </c:pt>
                <c:pt idx="94">
                  <c:v>5.7354181930698175E-4</c:v>
                </c:pt>
                <c:pt idx="95">
                  <c:v>6.1467555763861667E-4</c:v>
                </c:pt>
                <c:pt idx="96">
                  <c:v>6.5159916599191834E-4</c:v>
                </c:pt>
                <c:pt idx="97">
                  <c:v>6.8419669097691553E-4</c:v>
                </c:pt>
                <c:pt idx="98">
                  <c:v>7.1302815249098045E-4</c:v>
                </c:pt>
                <c:pt idx="99">
                  <c:v>7.3797776230881526E-4</c:v>
                </c:pt>
                <c:pt idx="100">
                  <c:v>7.5949454592328389E-4</c:v>
                </c:pt>
                <c:pt idx="101">
                  <c:v>7.7743453952927751E-4</c:v>
                </c:pt>
                <c:pt idx="102">
                  <c:v>7.920448179697889E-4</c:v>
                </c:pt>
                <c:pt idx="103">
                  <c:v>8.0336267181395924E-4</c:v>
                </c:pt>
                <c:pt idx="104">
                  <c:v>8.1151763925632831E-4</c:v>
                </c:pt>
                <c:pt idx="105">
                  <c:v>8.1656044241674281E-4</c:v>
                </c:pt>
                <c:pt idx="106">
                  <c:v>8.1867732003267958E-4</c:v>
                </c:pt>
                <c:pt idx="107">
                  <c:v>8.1797508890645227E-4</c:v>
                </c:pt>
                <c:pt idx="108">
                  <c:v>8.1462604538852295E-4</c:v>
                </c:pt>
                <c:pt idx="109">
                  <c:v>8.087989167221665E-4</c:v>
                </c:pt>
                <c:pt idx="110">
                  <c:v>8.0068090570442705E-4</c:v>
                </c:pt>
                <c:pt idx="111">
                  <c:v>7.9047724126210615E-4</c:v>
                </c:pt>
                <c:pt idx="112">
                  <c:v>7.784357671095604E-4</c:v>
                </c:pt>
                <c:pt idx="113">
                  <c:v>7.6476028583263888E-4</c:v>
                </c:pt>
                <c:pt idx="114">
                  <c:v>7.4968280232501296E-4</c:v>
                </c:pt>
                <c:pt idx="115">
                  <c:v>7.3349751374710578E-4</c:v>
                </c:pt>
                <c:pt idx="116">
                  <c:v>7.1646270975552438E-4</c:v>
                </c:pt>
                <c:pt idx="117">
                  <c:v>6.9879609521383823E-4</c:v>
                </c:pt>
                <c:pt idx="118">
                  <c:v>6.808002556947429E-4</c:v>
                </c:pt>
                <c:pt idx="119">
                  <c:v>6.6278800897722943E-4</c:v>
                </c:pt>
                <c:pt idx="120">
                  <c:v>6.4498223357849509E-4</c:v>
                </c:pt>
                <c:pt idx="121">
                  <c:v>6.276417419290493E-4</c:v>
                </c:pt>
                <c:pt idx="122">
                  <c:v>6.1110213284258923E-4</c:v>
                </c:pt>
                <c:pt idx="123">
                  <c:v>5.9561639027024449E-4</c:v>
                </c:pt>
                <c:pt idx="124">
                  <c:v>5.8139056666061317E-4</c:v>
                </c:pt>
                <c:pt idx="125">
                  <c:v>5.6872168067883036E-4</c:v>
                </c:pt>
                <c:pt idx="126">
                  <c:v>5.5789009216850017E-4</c:v>
                </c:pt>
                <c:pt idx="127">
                  <c:v>5.4907132118654138E-4</c:v>
                </c:pt>
                <c:pt idx="128">
                  <c:v>5.4247938334210698E-4</c:v>
                </c:pt>
                <c:pt idx="129">
                  <c:v>5.3837446179256783E-4</c:v>
                </c:pt>
                <c:pt idx="130">
                  <c:v>5.3692117167617088E-4</c:v>
                </c:pt>
                <c:pt idx="131">
                  <c:v>5.3823940672138968E-4</c:v>
                </c:pt>
                <c:pt idx="132">
                  <c:v>5.425079156523041E-4</c:v>
                </c:pt>
                <c:pt idx="133">
                  <c:v>5.4986014255859318E-4</c:v>
                </c:pt>
                <c:pt idx="134">
                  <c:v>5.6033564220042177E-4</c:v>
                </c:pt>
                <c:pt idx="135">
                  <c:v>5.739803294493803E-4</c:v>
                </c:pt>
                <c:pt idx="136">
                  <c:v>5.9084987731597872E-4</c:v>
                </c:pt>
                <c:pt idx="137">
                  <c:v>6.1089865716699727E-4</c:v>
                </c:pt>
                <c:pt idx="138">
                  <c:v>6.3402737323292407E-4</c:v>
                </c:pt>
                <c:pt idx="139">
                  <c:v>6.6014339750630681E-4</c:v>
                </c:pt>
                <c:pt idx="140">
                  <c:v>6.891077588219791E-4</c:v>
                </c:pt>
                <c:pt idx="141">
                  <c:v>7.2065994051482174E-4</c:v>
                </c:pt>
                <c:pt idx="142">
                  <c:v>7.5453442911788864E-4</c:v>
                </c:pt>
                <c:pt idx="143">
                  <c:v>7.9044362700782646E-4</c:v>
                </c:pt>
                <c:pt idx="144">
                  <c:v>8.2800487236702662E-4</c:v>
                </c:pt>
                <c:pt idx="145">
                  <c:v>8.6674041079879284E-4</c:v>
                </c:pt>
                <c:pt idx="146">
                  <c:v>9.0623865649315646E-4</c:v>
                </c:pt>
                <c:pt idx="147">
                  <c:v>9.4597302128973508E-4</c:v>
                </c:pt>
                <c:pt idx="148">
                  <c:v>9.8535871741894389E-4</c:v>
                </c:pt>
                <c:pt idx="149">
                  <c:v>1.0238411891818045E-3</c:v>
                </c:pt>
                <c:pt idx="150">
                  <c:v>1.0608832014329063E-3</c:v>
                </c:pt>
                <c:pt idx="151">
                  <c:v>1.0958138223679066E-3</c:v>
                </c:pt>
                <c:pt idx="152">
                  <c:v>1.1282103389313313E-3</c:v>
                </c:pt>
                <c:pt idx="153">
                  <c:v>1.1575194314007563E-3</c:v>
                </c:pt>
                <c:pt idx="154">
                  <c:v>1.1832547045612398E-3</c:v>
                </c:pt>
                <c:pt idx="155">
                  <c:v>1.2053063329326612E-3</c:v>
                </c:pt>
                <c:pt idx="156">
                  <c:v>1.223474423007092E-3</c:v>
                </c:pt>
                <c:pt idx="157">
                  <c:v>1.2373904013585053E-3</c:v>
                </c:pt>
                <c:pt idx="158">
                  <c:v>1.2476870704196629E-3</c:v>
                </c:pt>
                <c:pt idx="159">
                  <c:v>1.2547889068845067E-3</c:v>
                </c:pt>
                <c:pt idx="160">
                  <c:v>1.2586092839943677E-3</c:v>
                </c:pt>
                <c:pt idx="161">
                  <c:v>1.2600736363675995E-3</c:v>
                </c:pt>
                <c:pt idx="162">
                  <c:v>1.2608978841081679E-3</c:v>
                </c:pt>
                <c:pt idx="163">
                  <c:v>1.2613903957904282E-3</c:v>
                </c:pt>
                <c:pt idx="164">
                  <c:v>1.2617288937879158E-3</c:v>
                </c:pt>
                <c:pt idx="165">
                  <c:v>1.2646083244836439E-3</c:v>
                </c:pt>
                <c:pt idx="166">
                  <c:v>1.2718274624868525E-3</c:v>
                </c:pt>
                <c:pt idx="167">
                  <c:v>1.2819659606647853E-3</c:v>
                </c:pt>
                <c:pt idx="168">
                  <c:v>1.2963576000195685E-3</c:v>
                </c:pt>
                <c:pt idx="169">
                  <c:v>1.3197999738152667E-3</c:v>
                </c:pt>
                <c:pt idx="170">
                  <c:v>1.3507932822062433E-3</c:v>
                </c:pt>
                <c:pt idx="171">
                  <c:v>1.3862822887861807E-3</c:v>
                </c:pt>
                <c:pt idx="172">
                  <c:v>1.4323226027542089E-3</c:v>
                </c:pt>
                <c:pt idx="173">
                  <c:v>1.491944879458701E-3</c:v>
                </c:pt>
                <c:pt idx="174">
                  <c:v>1.5575433380748923E-3</c:v>
                </c:pt>
                <c:pt idx="175">
                  <c:v>1.6321618906803674E-3</c:v>
                </c:pt>
                <c:pt idx="176">
                  <c:v>1.7237665917278892E-3</c:v>
                </c:pt>
                <c:pt idx="177">
                  <c:v>1.8239389571493895E-3</c:v>
                </c:pt>
                <c:pt idx="178">
                  <c:v>1.9333717763339608E-3</c:v>
                </c:pt>
                <c:pt idx="179">
                  <c:v>2.0643401238440145E-3</c:v>
                </c:pt>
                <c:pt idx="180">
                  <c:v>2.1967208993491243E-3</c:v>
                </c:pt>
                <c:pt idx="181">
                  <c:v>2.3327194399547276E-3</c:v>
                </c:pt>
                <c:pt idx="182">
                  <c:v>2.5157136197324461E-3</c:v>
                </c:pt>
                <c:pt idx="183">
                  <c:v>2.693969815200739E-3</c:v>
                </c:pt>
                <c:pt idx="184">
                  <c:v>2.8188815318060537E-3</c:v>
                </c:pt>
                <c:pt idx="185">
                  <c:v>3.0277152311454806E-3</c:v>
                </c:pt>
                <c:pt idx="186">
                  <c:v>3.2929588901913554E-3</c:v>
                </c:pt>
                <c:pt idx="187">
                  <c:v>3.3884176306516137E-3</c:v>
                </c:pt>
                <c:pt idx="188">
                  <c:v>3.5069401700125904E-3</c:v>
                </c:pt>
                <c:pt idx="189">
                  <c:v>3.8283684565770261E-3</c:v>
                </c:pt>
                <c:pt idx="190">
                  <c:v>3.9343478608471812E-3</c:v>
                </c:pt>
                <c:pt idx="191">
                  <c:v>3.844024687927656E-3</c:v>
                </c:pt>
                <c:pt idx="192">
                  <c:v>3.9990293957056239E-3</c:v>
                </c:pt>
                <c:pt idx="193">
                  <c:v>4.0558388687810714E-3</c:v>
                </c:pt>
                <c:pt idx="194">
                  <c:v>3.7386983450751528E-3</c:v>
                </c:pt>
                <c:pt idx="195">
                  <c:v>3.457564944622119E-3</c:v>
                </c:pt>
                <c:pt idx="196">
                  <c:v>3.1792911630586424E-3</c:v>
                </c:pt>
                <c:pt idx="197">
                  <c:v>2.5771507954303061E-3</c:v>
                </c:pt>
                <c:pt idx="198">
                  <c:v>1.8055427246006946E-3</c:v>
                </c:pt>
                <c:pt idx="199">
                  <c:v>9.8789507807351892E-4</c:v>
                </c:pt>
                <c:pt idx="200">
                  <c:v>2.6631400049555931E-5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0D3-49E0-B2C2-23D160FFF7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6054552"/>
        <c:axId val="726052256"/>
      </c:scatterChart>
      <c:valAx>
        <c:axId val="72605455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X Axis</a:t>
                </a:r>
                <a:endParaRPr lang="en-GB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052256"/>
        <c:crosses val="autoZero"/>
        <c:crossBetween val="midCat"/>
      </c:valAx>
      <c:valAx>
        <c:axId val="72605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V/U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100" baseline="-250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05455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b="0" i="0" baseline="0">
                <a:effectLst/>
              </a:rPr>
              <a:t>Horizontal velocity at x = 1.5</a:t>
            </a:r>
            <a:endParaRPr lang="en-GB" sz="16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1"/>
          <c:order val="0"/>
          <c:tx>
            <c:strRef>
              <c:f>'New Harbor'!$A$13</c:f>
              <c:strCache>
                <c:ptCount val="1"/>
                <c:pt idx="0">
                  <c:v>3 Ships Re 100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'New Harbor'!$B$13:$CX$13</c:f>
              <c:numCache>
                <c:formatCode>General</c:formatCode>
                <c:ptCount val="101"/>
                <c:pt idx="0">
                  <c:v>-3.4050472835895841E-3</c:v>
                </c:pt>
                <c:pt idx="1">
                  <c:v>-1.4932183129900261E-2</c:v>
                </c:pt>
                <c:pt idx="2">
                  <c:v>-2.6034680932405994E-2</c:v>
                </c:pt>
                <c:pt idx="3">
                  <c:v>-3.672841301957272E-2</c:v>
                </c:pt>
                <c:pt idx="4">
                  <c:v>-4.7019427684333183E-2</c:v>
                </c:pt>
                <c:pt idx="5">
                  <c:v>-5.6916991704953311E-2</c:v>
                </c:pt>
                <c:pt idx="6">
                  <c:v>-6.6432353254885432E-2</c:v>
                </c:pt>
                <c:pt idx="7">
                  <c:v>-7.557789671352827E-2</c:v>
                </c:pt>
                <c:pt idx="8">
                  <c:v>-8.4366539763273268E-2</c:v>
                </c:pt>
                <c:pt idx="9">
                  <c:v>-9.2811311978380426E-2</c:v>
                </c:pt>
                <c:pt idx="10">
                  <c:v>-0.10092506168720865</c:v>
                </c:pt>
                <c:pt idx="11">
                  <c:v>-0.10872025041892393</c:v>
                </c:pt>
                <c:pt idx="12">
                  <c:v>-0.11620881622662298</c:v>
                </c:pt>
                <c:pt idx="13">
                  <c:v>-0.12340207695537511</c:v>
                </c:pt>
                <c:pt idx="14">
                  <c:v>-0.13031067167295143</c:v>
                </c:pt>
                <c:pt idx="15">
                  <c:v>-0.13694451755765041</c:v>
                </c:pt>
                <c:pt idx="16">
                  <c:v>-0.1433127882105581</c:v>
                </c:pt>
                <c:pt idx="17">
                  <c:v>-0.14942390047660722</c:v>
                </c:pt>
                <c:pt idx="18">
                  <c:v>-0.1552855035154882</c:v>
                </c:pt>
                <c:pt idx="19">
                  <c:v>-0.16090447686186854</c:v>
                </c:pt>
                <c:pt idx="20">
                  <c:v>-0.16628693275710935</c:v>
                </c:pt>
                <c:pt idx="21">
                  <c:v>-0.17143821267098952</c:v>
                </c:pt>
                <c:pt idx="22">
                  <c:v>-0.1763628925156647</c:v>
                </c:pt>
                <c:pt idx="23">
                  <c:v>-0.18106477915883518</c:v>
                </c:pt>
                <c:pt idx="24">
                  <c:v>-0.18554691482155639</c:v>
                </c:pt>
                <c:pt idx="25">
                  <c:v>-0.18981157202897422</c:v>
                </c:pt>
                <c:pt idx="26">
                  <c:v>-0.19386025864740317</c:v>
                </c:pt>
                <c:pt idx="27">
                  <c:v>-0.19769369876012277</c:v>
                </c:pt>
                <c:pt idx="28">
                  <c:v>-0.20131185114479355</c:v>
                </c:pt>
                <c:pt idx="29">
                  <c:v>-0.20471388788853442</c:v>
                </c:pt>
                <c:pt idx="30">
                  <c:v>-0.20789819496212142</c:v>
                </c:pt>
                <c:pt idx="31">
                  <c:v>-0.21086236031848984</c:v>
                </c:pt>
                <c:pt idx="32">
                  <c:v>-0.21360316983810337</c:v>
                </c:pt>
                <c:pt idx="33">
                  <c:v>-0.21611659364905383</c:v>
                </c:pt>
                <c:pt idx="34">
                  <c:v>-0.21839778040091712</c:v>
                </c:pt>
                <c:pt idx="35">
                  <c:v>-0.22044104233189482</c:v>
                </c:pt>
                <c:pt idx="36">
                  <c:v>-0.22223984828664617</c:v>
                </c:pt>
                <c:pt idx="37">
                  <c:v>-0.22378680820277194</c:v>
                </c:pt>
                <c:pt idx="38">
                  <c:v>-0.22507366531787526</c:v>
                </c:pt>
                <c:pt idx="39">
                  <c:v>-0.22609128093839964</c:v>
                </c:pt>
                <c:pt idx="40">
                  <c:v>-0.22682962626316217</c:v>
                </c:pt>
                <c:pt idx="41">
                  <c:v>-0.22727776858418802</c:v>
                </c:pt>
                <c:pt idx="42">
                  <c:v>-0.22742386304331971</c:v>
                </c:pt>
                <c:pt idx="43">
                  <c:v>-0.22725514189281018</c:v>
                </c:pt>
                <c:pt idx="44">
                  <c:v>-0.2267579061869982</c:v>
                </c:pt>
                <c:pt idx="45">
                  <c:v>-0.22591752183524832</c:v>
                </c:pt>
                <c:pt idx="46">
                  <c:v>-0.2247184060396904</c:v>
                </c:pt>
                <c:pt idx="47">
                  <c:v>-0.22314403776505259</c:v>
                </c:pt>
                <c:pt idx="48">
                  <c:v>-0.22117694718940503</c:v>
                </c:pt>
                <c:pt idx="49">
                  <c:v>-0.21879866633688325</c:v>
                </c:pt>
                <c:pt idx="50">
                  <c:v>-0.21598952319282913</c:v>
                </c:pt>
                <c:pt idx="51">
                  <c:v>-0.21272944232618596</c:v>
                </c:pt>
                <c:pt idx="52">
                  <c:v>-0.2089978872830805</c:v>
                </c:pt>
                <c:pt idx="53">
                  <c:v>-0.20477256542202157</c:v>
                </c:pt>
                <c:pt idx="54">
                  <c:v>-0.20003070167806813</c:v>
                </c:pt>
                <c:pt idx="55">
                  <c:v>-0.1947486869742196</c:v>
                </c:pt>
                <c:pt idx="56">
                  <c:v>-0.18890214297550287</c:v>
                </c:pt>
                <c:pt idx="57">
                  <c:v>-0.18246595324228676</c:v>
                </c:pt>
                <c:pt idx="58">
                  <c:v>-0.17541432186178429</c:v>
                </c:pt>
                <c:pt idx="59">
                  <c:v>-0.16772080140474172</c:v>
                </c:pt>
                <c:pt idx="60">
                  <c:v>-0.15935837455735027</c:v>
                </c:pt>
                <c:pt idx="61">
                  <c:v>-0.15029949021268635</c:v>
                </c:pt>
                <c:pt idx="62">
                  <c:v>-0.14051615684947769</c:v>
                </c:pt>
                <c:pt idx="63">
                  <c:v>-0.12997999043910588</c:v>
                </c:pt>
                <c:pt idx="64">
                  <c:v>-0.11866232005981403</c:v>
                </c:pt>
                <c:pt idx="65">
                  <c:v>-0.10653424833893768</c:v>
                </c:pt>
                <c:pt idx="66">
                  <c:v>-9.3566769774190331E-2</c:v>
                </c:pt>
                <c:pt idx="67">
                  <c:v>-7.9730844396752112E-2</c:v>
                </c:pt>
                <c:pt idx="68">
                  <c:v>-6.4997529264308532E-2</c:v>
                </c:pt>
                <c:pt idx="69">
                  <c:v>-4.9338066000283926E-2</c:v>
                </c:pt>
                <c:pt idx="70">
                  <c:v>-3.2724025907581236E-2</c:v>
                </c:pt>
                <c:pt idx="71">
                  <c:v>-1.5127411987543712E-2</c:v>
                </c:pt>
                <c:pt idx="72">
                  <c:v>3.4791819300418526E-3</c:v>
                </c:pt>
                <c:pt idx="73">
                  <c:v>2.3122454196755151E-2</c:v>
                </c:pt>
                <c:pt idx="74">
                  <c:v>4.3828221939434413E-2</c:v>
                </c:pt>
                <c:pt idx="75">
                  <c:v>6.5621288837394279E-2</c:v>
                </c:pt>
                <c:pt idx="76">
                  <c:v>8.852525061490997E-2</c:v>
                </c:pt>
                <c:pt idx="77">
                  <c:v>0.11256237778580605</c:v>
                </c:pt>
                <c:pt idx="78">
                  <c:v>0.13775336821540543</c:v>
                </c:pt>
                <c:pt idx="79">
                  <c:v>0.16411721476859326</c:v>
                </c:pt>
                <c:pt idx="80">
                  <c:v>0.19167098568360047</c:v>
                </c:pt>
                <c:pt idx="81">
                  <c:v>0.22042965122582101</c:v>
                </c:pt>
                <c:pt idx="82">
                  <c:v>0.2504058613568963</c:v>
                </c:pt>
                <c:pt idx="83">
                  <c:v>0.28160976557589307</c:v>
                </c:pt>
                <c:pt idx="84">
                  <c:v>0.31404878804286845</c:v>
                </c:pt>
                <c:pt idx="85">
                  <c:v>0.34772744936980404</c:v>
                </c:pt>
                <c:pt idx="86">
                  <c:v>0.38264715567984803</c:v>
                </c:pt>
                <c:pt idx="87">
                  <c:v>0.41880601947509144</c:v>
                </c:pt>
                <c:pt idx="88">
                  <c:v>0.45619870340087537</c:v>
                </c:pt>
                <c:pt idx="89">
                  <c:v>0.49481629301093494</c:v>
                </c:pt>
                <c:pt idx="90">
                  <c:v>0.53464618735952174</c:v>
                </c:pt>
                <c:pt idx="91">
                  <c:v>0.57567209618466275</c:v>
                </c:pt>
                <c:pt idx="92">
                  <c:v>0.61787407496569469</c:v>
                </c:pt>
                <c:pt idx="93">
                  <c:v>0.66122873923829295</c:v>
                </c:pt>
                <c:pt idx="94">
                  <c:v>0.70570959313900583</c:v>
                </c:pt>
                <c:pt idx="95">
                  <c:v>0.75128766950769699</c:v>
                </c:pt>
                <c:pt idx="96">
                  <c:v>0.79793241699811979</c:v>
                </c:pt>
                <c:pt idx="97">
                  <c:v>0.84561311438084819</c:v>
                </c:pt>
                <c:pt idx="98">
                  <c:v>0.89430049061287986</c:v>
                </c:pt>
                <c:pt idx="99">
                  <c:v>0.94396677193413769</c:v>
                </c:pt>
                <c:pt idx="100">
                  <c:v>0.99463155959039706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009-49B1-990C-F0340F9A8C25}"/>
            </c:ext>
          </c:extLst>
        </c:ser>
        <c:ser>
          <c:idx val="12"/>
          <c:order val="1"/>
          <c:tx>
            <c:strRef>
              <c:f>'New Harbor'!$A$14</c:f>
              <c:strCache>
                <c:ptCount val="1"/>
                <c:pt idx="0">
                  <c:v>3 Ships Re 1000</c:v>
                </c:pt>
              </c:strCache>
            </c:strRef>
          </c:tx>
          <c:spPr>
            <a:ln w="19050" cap="rnd">
              <a:solidFill>
                <a:schemeClr val="bg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'New Harbor'!$B$14:$CX$14</c:f>
              <c:numCache>
                <c:formatCode>General</c:formatCode>
                <c:ptCount val="101"/>
                <c:pt idx="0">
                  <c:v>-1.2309193333886334E-4</c:v>
                </c:pt>
                <c:pt idx="1">
                  <c:v>-1.3838668837648333E-2</c:v>
                </c:pt>
                <c:pt idx="2">
                  <c:v>-2.6832965945469956E-2</c:v>
                </c:pt>
                <c:pt idx="3">
                  <c:v>-3.9163677525462952E-2</c:v>
                </c:pt>
                <c:pt idx="4">
                  <c:v>-5.0876324840043979E-2</c:v>
                </c:pt>
                <c:pt idx="5">
                  <c:v>-6.2015449400824679E-2</c:v>
                </c:pt>
                <c:pt idx="6">
                  <c:v>-7.2622163861998379E-2</c:v>
                </c:pt>
                <c:pt idx="7">
                  <c:v>-8.2735032739496325E-2</c:v>
                </c:pt>
                <c:pt idx="8">
                  <c:v>-9.2390047674394002E-2</c:v>
                </c:pt>
                <c:pt idx="9">
                  <c:v>-0.10162076443106842</c:v>
                </c:pt>
                <c:pt idx="10">
                  <c:v>-0.11045834342100595</c:v>
                </c:pt>
                <c:pt idx="11">
                  <c:v>-0.1189315669300348</c:v>
                </c:pt>
                <c:pt idx="12">
                  <c:v>-0.12706682329319657</c:v>
                </c:pt>
                <c:pt idx="13">
                  <c:v>-0.13488806881532767</c:v>
                </c:pt>
                <c:pt idx="14">
                  <c:v>-0.14241677285092094</c:v>
                </c:pt>
                <c:pt idx="15">
                  <c:v>-0.14967185250305595</c:v>
                </c:pt>
                <c:pt idx="16">
                  <c:v>-0.15666960279342418</c:v>
                </c:pt>
                <c:pt idx="17">
                  <c:v>-0.16342362791783321</c:v>
                </c:pt>
                <c:pt idx="18">
                  <c:v>-0.16994477882877101</c:v>
                </c:pt>
                <c:pt idx="19">
                  <c:v>-0.17624110200461579</c:v>
                </c:pt>
                <c:pt idx="20">
                  <c:v>-0.18231780384160198</c:v>
                </c:pt>
                <c:pt idx="21">
                  <c:v>-0.18817723464755426</c:v>
                </c:pt>
                <c:pt idx="22">
                  <c:v>-0.1938188957239847</c:v>
                </c:pt>
                <c:pt idx="23">
                  <c:v>-0.1992394724970401</c:v>
                </c:pt>
                <c:pt idx="24">
                  <c:v>-0.20443289609978688</c:v>
                </c:pt>
                <c:pt idx="25">
                  <c:v>-0.20939043522096723</c:v>
                </c:pt>
                <c:pt idx="26">
                  <c:v>-0.21410081942210529</c:v>
                </c:pt>
                <c:pt idx="27">
                  <c:v>-0.21855039448963737</c:v>
                </c:pt>
                <c:pt idx="28">
                  <c:v>-0.22272330973643939</c:v>
                </c:pt>
                <c:pt idx="29">
                  <c:v>-0.2266017365032586</c:v>
                </c:pt>
                <c:pt idx="30">
                  <c:v>-0.23016611644160018</c:v>
                </c:pt>
                <c:pt idx="31">
                  <c:v>-0.23339543749306613</c:v>
                </c:pt>
                <c:pt idx="32">
                  <c:v>-0.23626753482469234</c:v>
                </c:pt>
                <c:pt idx="33">
                  <c:v>-0.23875941334534997</c:v>
                </c:pt>
                <c:pt idx="34">
                  <c:v>-0.24084758782632618</c:v>
                </c:pt>
                <c:pt idx="35">
                  <c:v>-0.24250843609231515</c:v>
                </c:pt>
                <c:pt idx="36">
                  <c:v>-0.24371856025131888</c:v>
                </c:pt>
                <c:pt idx="37">
                  <c:v>-0.24445515050821856</c:v>
                </c:pt>
                <c:pt idx="38">
                  <c:v>-0.24469634577226954</c:v>
                </c:pt>
                <c:pt idx="39">
                  <c:v>-0.24442158503858022</c:v>
                </c:pt>
                <c:pt idx="40">
                  <c:v>-0.24361194341162851</c:v>
                </c:pt>
                <c:pt idx="41">
                  <c:v>-0.24225044665688736</c:v>
                </c:pt>
                <c:pt idx="42">
                  <c:v>-0.24032235832347246</c:v>
                </c:pt>
                <c:pt idx="43">
                  <c:v>-0.23781543378089121</c:v>
                </c:pt>
                <c:pt idx="44">
                  <c:v>-0.23472013595615848</c:v>
                </c:pt>
                <c:pt idx="45">
                  <c:v>-0.23102980813737711</c:v>
                </c:pt>
                <c:pt idx="46">
                  <c:v>-0.22674079991398299</c:v>
                </c:pt>
                <c:pt idx="47">
                  <c:v>-0.22185254313329494</c:v>
                </c:pt>
                <c:pt idx="48">
                  <c:v>-0.2163675756427772</c:v>
                </c:pt>
                <c:pt idx="49">
                  <c:v>-0.21029151152716877</c:v>
                </c:pt>
                <c:pt idx="50">
                  <c:v>-0.2036329575043857</c:v>
                </c:pt>
                <c:pt idx="51">
                  <c:v>-0.19640337607624189</c:v>
                </c:pt>
                <c:pt idx="52">
                  <c:v>-0.18861689690035965</c:v>
                </c:pt>
                <c:pt idx="53">
                  <c:v>-0.1802900786197276</c:v>
                </c:pt>
                <c:pt idx="54">
                  <c:v>-0.17144162402031779</c:v>
                </c:pt>
                <c:pt idx="55">
                  <c:v>-0.16209205185334802</c:v>
                </c:pt>
                <c:pt idx="56">
                  <c:v>-0.15226332893190289</c:v>
                </c:pt>
                <c:pt idx="57">
                  <c:v>-0.14197846617402587</c:v>
                </c:pt>
                <c:pt idx="58">
                  <c:v>-0.13126108210736553</c:v>
                </c:pt>
                <c:pt idx="59">
                  <c:v>-0.1201349369753572</c:v>
                </c:pt>
                <c:pt idx="60">
                  <c:v>-0.10862344000382756</c:v>
                </c:pt>
                <c:pt idx="61">
                  <c:v>-9.6749131623451695E-2</c:v>
                </c:pt>
                <c:pt idx="62">
                  <c:v>-8.4533141533320588E-2</c:v>
                </c:pt>
                <c:pt idx="63">
                  <c:v>-7.1994622482660059E-2</c:v>
                </c:pt>
                <c:pt idx="64">
                  <c:v>-5.9150158603942536E-2</c:v>
                </c:pt>
                <c:pt idx="65">
                  <c:v>-4.6013146129301311E-2</c:v>
                </c:pt>
                <c:pt idx="66">
                  <c:v>-3.2593143458589172E-2</c:v>
                </c:pt>
                <c:pt idx="67">
                  <c:v>-1.8895186936782413E-2</c:v>
                </c:pt>
                <c:pt idx="68">
                  <c:v>-4.9190684785093653E-3</c:v>
                </c:pt>
                <c:pt idx="69">
                  <c:v>9.3414284882638466E-3</c:v>
                </c:pt>
                <c:pt idx="70">
                  <c:v>2.3899337207322884E-2</c:v>
                </c:pt>
                <c:pt idx="71">
                  <c:v>3.8775360308926948E-2</c:v>
                </c:pt>
                <c:pt idx="72">
                  <c:v>5.3998764190780528E-2</c:v>
                </c:pt>
                <c:pt idx="73">
                  <c:v>6.9608307445920392E-2</c:v>
                </c:pt>
                <c:pt idx="74">
                  <c:v>8.565318918173935E-2</c:v>
                </c:pt>
                <c:pt idx="75">
                  <c:v>0.10219399447235084</c:v>
                </c:pt>
                <c:pt idx="76">
                  <c:v>0.11930360326617075</c:v>
                </c:pt>
                <c:pt idx="77">
                  <c:v>0.13706801565387008</c:v>
                </c:pt>
                <c:pt idx="78">
                  <c:v>0.15558703044385111</c:v>
                </c:pt>
                <c:pt idx="79">
                  <c:v>0.17497469565878521</c:v>
                </c:pt>
                <c:pt idx="80">
                  <c:v>0.19535942933116843</c:v>
                </c:pt>
                <c:pt idx="81">
                  <c:v>0.21688368773554029</c:v>
                </c:pt>
                <c:pt idx="82">
                  <c:v>0.2397030374009726</c:v>
                </c:pt>
                <c:pt idx="83">
                  <c:v>0.2639844690386553</c:v>
                </c:pt>
                <c:pt idx="84">
                  <c:v>0.28990377884434243</c:v>
                </c:pt>
                <c:pt idx="85">
                  <c:v>0.31764183933815154</c:v>
                </c:pt>
                <c:pt idx="86">
                  <c:v>0.34737959273668689</c:v>
                </c:pt>
                <c:pt idx="87">
                  <c:v>0.37929163038278485</c:v>
                </c:pt>
                <c:pt idx="88">
                  <c:v>0.41353827809180954</c:v>
                </c:pt>
                <c:pt idx="89">
                  <c:v>0.45025619568372377</c:v>
                </c:pt>
                <c:pt idx="90">
                  <c:v>0.48954762485324349</c:v>
                </c:pt>
                <c:pt idx="91">
                  <c:v>0.53146858796447938</c:v>
                </c:pt>
                <c:pt idx="92">
                  <c:v>0.57601654914639133</c:v>
                </c:pt>
                <c:pt idx="93">
                  <c:v>0.62311831184206479</c:v>
                </c:pt>
                <c:pt idx="94">
                  <c:v>0.67261917456138476</c:v>
                </c:pt>
                <c:pt idx="95">
                  <c:v>0.72427484665060238</c:v>
                </c:pt>
                <c:pt idx="96">
                  <c:v>0.77774727472092708</c:v>
                </c:pt>
                <c:pt idx="97">
                  <c:v>0.8326086352316443</c:v>
                </c:pt>
                <c:pt idx="98">
                  <c:v>0.88834671115304609</c:v>
                </c:pt>
                <c:pt idx="99">
                  <c:v>0.94441181179948619</c:v>
                </c:pt>
                <c:pt idx="100">
                  <c:v>1.0001544344567144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009-49B1-990C-F0340F9A8C25}"/>
            </c:ext>
          </c:extLst>
        </c:ser>
        <c:ser>
          <c:idx val="13"/>
          <c:order val="2"/>
          <c:tx>
            <c:strRef>
              <c:f>'New Harbor'!$A$15</c:f>
              <c:strCache>
                <c:ptCount val="1"/>
                <c:pt idx="0">
                  <c:v>3 Ships Re 3200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'New Harbor'!$B$15:$CX$15</c:f>
              <c:numCache>
                <c:formatCode>General</c:formatCode>
                <c:ptCount val="101"/>
                <c:pt idx="0">
                  <c:v>-8.1521519713683704E-5</c:v>
                </c:pt>
                <c:pt idx="1">
                  <c:v>-2.643043423783259E-2</c:v>
                </c:pt>
                <c:pt idx="2">
                  <c:v>-5.0737233980249589E-2</c:v>
                </c:pt>
                <c:pt idx="3">
                  <c:v>-7.3182963019249397E-2</c:v>
                </c:pt>
                <c:pt idx="4">
                  <c:v>-9.3899959878004272E-2</c:v>
                </c:pt>
                <c:pt idx="5">
                  <c:v>-0.11304742858815457</c:v>
                </c:pt>
                <c:pt idx="6">
                  <c:v>-0.13076550076755269</c:v>
                </c:pt>
                <c:pt idx="7">
                  <c:v>-0.14720670308758202</c:v>
                </c:pt>
                <c:pt idx="8">
                  <c:v>-0.16251060525675537</c:v>
                </c:pt>
                <c:pt idx="9">
                  <c:v>-0.17681433509172936</c:v>
                </c:pt>
                <c:pt idx="10">
                  <c:v>-0.19023729464947281</c:v>
                </c:pt>
                <c:pt idx="11">
                  <c:v>-0.20288334534811636</c:v>
                </c:pt>
                <c:pt idx="12">
                  <c:v>-0.21483214022837172</c:v>
                </c:pt>
                <c:pt idx="13">
                  <c:v>-0.2261397208400755</c:v>
                </c:pt>
                <c:pt idx="14">
                  <c:v>-0.23683522993213973</c:v>
                </c:pt>
                <c:pt idx="15">
                  <c:v>-0.24692290576423531</c:v>
                </c:pt>
                <c:pt idx="16">
                  <c:v>-0.25638305377671161</c:v>
                </c:pt>
                <c:pt idx="17">
                  <c:v>-0.265175985182866</c:v>
                </c:pt>
                <c:pt idx="18">
                  <c:v>-0.27324574313713457</c:v>
                </c:pt>
                <c:pt idx="19">
                  <c:v>-0.28052522303574134</c:v>
                </c:pt>
                <c:pt idx="20">
                  <c:v>-0.28694102316757769</c:v>
                </c:pt>
                <c:pt idx="21">
                  <c:v>-0.29241862050460327</c:v>
                </c:pt>
                <c:pt idx="22">
                  <c:v>-0.29688699426500231</c:v>
                </c:pt>
                <c:pt idx="23">
                  <c:v>-0.30028291390387779</c:v>
                </c:pt>
                <c:pt idx="24">
                  <c:v>-0.30255446044001666</c:v>
                </c:pt>
                <c:pt idx="25">
                  <c:v>-0.30366386853154842</c:v>
                </c:pt>
                <c:pt idx="26">
                  <c:v>-0.30358950263049927</c:v>
                </c:pt>
                <c:pt idx="27">
                  <c:v>-0.30232704281184142</c:v>
                </c:pt>
                <c:pt idx="28">
                  <c:v>-0.29988983009190329</c:v>
                </c:pt>
                <c:pt idx="29">
                  <c:v>-0.29630845688136415</c:v>
                </c:pt>
                <c:pt idx="30">
                  <c:v>-0.29162965473037106</c:v>
                </c:pt>
                <c:pt idx="31">
                  <c:v>-0.28591459499597949</c:v>
                </c:pt>
                <c:pt idx="32">
                  <c:v>-0.27923670485957203</c:v>
                </c:pt>
                <c:pt idx="33">
                  <c:v>-0.27167914525488568</c:v>
                </c:pt>
                <c:pt idx="34">
                  <c:v>-0.26333208492310833</c:v>
                </c:pt>
                <c:pt idx="35">
                  <c:v>-0.25428990924198025</c:v>
                </c:pt>
                <c:pt idx="36">
                  <c:v>-0.24464849307208958</c:v>
                </c:pt>
                <c:pt idx="37">
                  <c:v>-0.23450265547249766</c:v>
                </c:pt>
                <c:pt idx="38">
                  <c:v>-0.22394388524678982</c:v>
                </c:pt>
                <c:pt idx="39">
                  <c:v>-0.21305840724236205</c:v>
                </c:pt>
                <c:pt idx="40">
                  <c:v>-0.20192563436060215</c:v>
                </c:pt>
                <c:pt idx="41">
                  <c:v>-0.19061702320668825</c:v>
                </c:pt>
                <c:pt idx="42">
                  <c:v>-0.17919532865950183</c:v>
                </c:pt>
                <c:pt idx="43">
                  <c:v>-0.16771423636403002</c:v>
                </c:pt>
                <c:pt idx="44">
                  <c:v>-0.15621833578799066</c:v>
                </c:pt>
                <c:pt idx="45">
                  <c:v>-0.14474338577109647</c:v>
                </c:pt>
                <c:pt idx="46">
                  <c:v>-0.13331681985538854</c:v>
                </c:pt>
                <c:pt idx="47">
                  <c:v>-0.12195843659460605</c:v>
                </c:pt>
                <c:pt idx="48">
                  <c:v>-0.11068122051492298</c:v>
                </c:pt>
                <c:pt idx="49">
                  <c:v>-9.9492243942000097E-2</c:v>
                </c:pt>
                <c:pt idx="50">
                  <c:v>-8.8393605645566004E-2</c:v>
                </c:pt>
                <c:pt idx="51">
                  <c:v>-7.7383368240332595E-2</c:v>
                </c:pt>
                <c:pt idx="52">
                  <c:v>-6.6456464023255793E-2</c:v>
                </c:pt>
                <c:pt idx="53">
                  <c:v>-5.5605546374055161E-2</c:v>
                </c:pt>
                <c:pt idx="54">
                  <c:v>-4.4821769491175757E-2</c:v>
                </c:pt>
                <c:pt idx="55">
                  <c:v>-3.4095485393197664E-2</c:v>
                </c:pt>
                <c:pt idx="56">
                  <c:v>-2.3416854038887609E-2</c:v>
                </c:pt>
                <c:pt idx="57">
                  <c:v>-1.2776364608799948E-2</c:v>
                </c:pt>
                <c:pt idx="58">
                  <c:v>-2.1652684082106664E-3</c:v>
                </c:pt>
                <c:pt idx="59">
                  <c:v>8.4240710523961846E-3</c:v>
                </c:pt>
                <c:pt idx="60">
                  <c:v>1.8997902945543564E-2</c:v>
                </c:pt>
                <c:pt idx="61">
                  <c:v>2.9560887101507883E-2</c:v>
                </c:pt>
                <c:pt idx="62">
                  <c:v>4.0115956856945335E-2</c:v>
                </c:pt>
                <c:pt idx="63">
                  <c:v>5.066423736084133E-2</c:v>
                </c:pt>
                <c:pt idx="64">
                  <c:v>6.1205015149310496E-2</c:v>
                </c:pt>
                <c:pt idx="65">
                  <c:v>7.1735764372762384E-2</c:v>
                </c:pt>
                <c:pt idx="66">
                  <c:v>8.2252213198234739E-2</c:v>
                </c:pt>
                <c:pt idx="67">
                  <c:v>9.2748459997942873E-2</c:v>
                </c:pt>
                <c:pt idx="68">
                  <c:v>0.10321714269113449</c:v>
                </c:pt>
                <c:pt idx="69">
                  <c:v>0.11364968252529317</c:v>
                </c:pt>
                <c:pt idx="70">
                  <c:v>0.12403657995352634</c:v>
                </c:pt>
                <c:pt idx="71">
                  <c:v>0.13436784477609892</c:v>
                </c:pt>
                <c:pt idx="72">
                  <c:v>0.14463353601138609</c:v>
                </c:pt>
                <c:pt idx="73">
                  <c:v>0.15482453272468671</c:v>
                </c:pt>
                <c:pt idx="74">
                  <c:v>0.16493349038324001</c:v>
                </c:pt>
                <c:pt idx="75">
                  <c:v>0.17495628309566319</c:v>
                </c:pt>
                <c:pt idx="76">
                  <c:v>0.1848937593737128</c:v>
                </c:pt>
                <c:pt idx="77">
                  <c:v>0.19475439562319483</c:v>
                </c:pt>
                <c:pt idx="78">
                  <c:v>0.20455747579067354</c:v>
                </c:pt>
                <c:pt idx="79">
                  <c:v>0.21433791869272567</c:v>
                </c:pt>
                <c:pt idx="80">
                  <c:v>0.22415174409523705</c:v>
                </c:pt>
                <c:pt idx="81">
                  <c:v>0.23408440508728703</c:v>
                </c:pt>
                <c:pt idx="82">
                  <c:v>0.24425946262071763</c:v>
                </c:pt>
                <c:pt idx="83">
                  <c:v>0.25485187732617859</c:v>
                </c:pt>
                <c:pt idx="84">
                  <c:v>0.26609988827195741</c:v>
                </c:pt>
                <c:pt idx="85">
                  <c:v>0.27832392226365876</c:v>
                </c:pt>
                <c:pt idx="86">
                  <c:v>0.29193859925635235</c:v>
                </c:pt>
                <c:pt idx="87">
                  <c:v>0.3074751258741994</c:v>
                </c:pt>
                <c:pt idx="88">
                  <c:v>0.32558323784597148</c:v>
                </c:pt>
                <c:pt idx="89">
                  <c:v>0.34704961206479634</c:v>
                </c:pt>
                <c:pt idx="90">
                  <c:v>0.37276681410504525</c:v>
                </c:pt>
                <c:pt idx="91">
                  <c:v>0.40373464626846695</c:v>
                </c:pt>
                <c:pt idx="92">
                  <c:v>0.44095629462130009</c:v>
                </c:pt>
                <c:pt idx="93">
                  <c:v>0.48541447362424744</c:v>
                </c:pt>
                <c:pt idx="94">
                  <c:v>0.53784304364730906</c:v>
                </c:pt>
                <c:pt idx="95">
                  <c:v>0.59871304616403309</c:v>
                </c:pt>
                <c:pt idx="96">
                  <c:v>0.66783806128694123</c:v>
                </c:pt>
                <c:pt idx="97">
                  <c:v>0.74453263862713581</c:v>
                </c:pt>
                <c:pt idx="98">
                  <c:v>0.82704239821539605</c:v>
                </c:pt>
                <c:pt idx="99">
                  <c:v>0.91329020195614896</c:v>
                </c:pt>
                <c:pt idx="100">
                  <c:v>1.0000918668362653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009-49B1-990C-F0340F9A8C25}"/>
            </c:ext>
          </c:extLst>
        </c:ser>
        <c:ser>
          <c:idx val="14"/>
          <c:order val="3"/>
          <c:tx>
            <c:strRef>
              <c:f>'New Harbor'!$A$16</c:f>
              <c:strCache>
                <c:ptCount val="1"/>
                <c:pt idx="0">
                  <c:v>3 Ships Re 5000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'New Harbor'!$B$16:$CX$16</c:f>
              <c:numCache>
                <c:formatCode>General</c:formatCode>
                <c:ptCount val="101"/>
                <c:pt idx="0">
                  <c:v>-7.8843367345441531E-5</c:v>
                </c:pt>
                <c:pt idx="1">
                  <c:v>-3.4520655460085037E-2</c:v>
                </c:pt>
                <c:pt idx="2">
                  <c:v>-6.5679259406125678E-2</c:v>
                </c:pt>
                <c:pt idx="3">
                  <c:v>-9.3817645934065261E-2</c:v>
                </c:pt>
                <c:pt idx="4">
                  <c:v>-0.11915326723018556</c:v>
                </c:pt>
                <c:pt idx="5">
                  <c:v>-0.1419672167142913</c:v>
                </c:pt>
                <c:pt idx="6">
                  <c:v>-0.1625309130770273</c:v>
                </c:pt>
                <c:pt idx="7">
                  <c:v>-0.18114904599763568</c:v>
                </c:pt>
                <c:pt idx="8">
                  <c:v>-0.19809544047726116</c:v>
                </c:pt>
                <c:pt idx="9">
                  <c:v>-0.2136259531914613</c:v>
                </c:pt>
                <c:pt idx="10">
                  <c:v>-0.2279342992482325</c:v>
                </c:pt>
                <c:pt idx="11">
                  <c:v>-0.24116153999519135</c:v>
                </c:pt>
                <c:pt idx="12">
                  <c:v>-0.25337644510986901</c:v>
                </c:pt>
                <c:pt idx="13">
                  <c:v>-0.26459229877721602</c:v>
                </c:pt>
                <c:pt idx="14">
                  <c:v>-0.27476731239071445</c:v>
                </c:pt>
                <c:pt idx="15">
                  <c:v>-0.28382578042706164</c:v>
                </c:pt>
                <c:pt idx="16">
                  <c:v>-0.29166763076312735</c:v>
                </c:pt>
                <c:pt idx="17">
                  <c:v>-0.29818860940555014</c:v>
                </c:pt>
                <c:pt idx="18">
                  <c:v>-0.30329005274568699</c:v>
                </c:pt>
                <c:pt idx="19">
                  <c:v>-0.30689239185180983</c:v>
                </c:pt>
                <c:pt idx="20">
                  <c:v>-0.30894162493713917</c:v>
                </c:pt>
                <c:pt idx="21">
                  <c:v>-0.30941641928958474</c:v>
                </c:pt>
                <c:pt idx="22">
                  <c:v>-0.30832867395506119</c:v>
                </c:pt>
                <c:pt idx="23">
                  <c:v>-0.3057246755744184</c:v>
                </c:pt>
                <c:pt idx="24">
                  <c:v>-0.30168267251345388</c:v>
                </c:pt>
                <c:pt idx="25">
                  <c:v>-0.29630900748724487</c:v>
                </c:pt>
                <c:pt idx="26">
                  <c:v>-0.28973207656784794</c:v>
                </c:pt>
                <c:pt idx="27">
                  <c:v>-0.2820973267444552</c:v>
                </c:pt>
                <c:pt idx="28">
                  <c:v>-0.27356037361947738</c:v>
                </c:pt>
                <c:pt idx="29">
                  <c:v>-0.26428016856005626</c:v>
                </c:pt>
                <c:pt idx="30">
                  <c:v>-0.25441338928465773</c:v>
                </c:pt>
                <c:pt idx="31">
                  <c:v>-0.24410974070319655</c:v>
                </c:pt>
                <c:pt idx="32">
                  <c:v>-0.23350695607732813</c:v>
                </c:pt>
                <c:pt idx="33">
                  <c:v>-0.2227277988809182</c:v>
                </c:pt>
                <c:pt idx="34">
                  <c:v>-0.21187853996684622</c:v>
                </c:pt>
                <c:pt idx="35">
                  <c:v>-0.20104763351318986</c:v>
                </c:pt>
                <c:pt idx="36">
                  <c:v>-0.19030528590681842</c:v>
                </c:pt>
                <c:pt idx="37">
                  <c:v>-0.17970465076031333</c:v>
                </c:pt>
                <c:pt idx="38">
                  <c:v>-0.16928309658559593</c:v>
                </c:pt>
                <c:pt idx="39">
                  <c:v>-0.15906351689561204</c:v>
                </c:pt>
                <c:pt idx="40">
                  <c:v>-0.14905644897540091</c:v>
                </c:pt>
                <c:pt idx="41">
                  <c:v>-0.13926235128311215</c:v>
                </c:pt>
                <c:pt idx="42">
                  <c:v>-0.12967337814351498</c:v>
                </c:pt>
                <c:pt idx="43">
                  <c:v>-0.12027526736166695</c:v>
                </c:pt>
                <c:pt idx="44">
                  <c:v>-0.11104928126378145</c:v>
                </c:pt>
                <c:pt idx="45">
                  <c:v>-0.10197367243510171</c:v>
                </c:pt>
                <c:pt idx="46">
                  <c:v>-9.3024908247026084E-2</c:v>
                </c:pt>
                <c:pt idx="47">
                  <c:v>-8.4178821601328058E-2</c:v>
                </c:pt>
                <c:pt idx="48">
                  <c:v>-7.5411418596513027E-2</c:v>
                </c:pt>
                <c:pt idx="49">
                  <c:v>-6.6699488290861225E-2</c:v>
                </c:pt>
                <c:pt idx="50">
                  <c:v>-5.8021169710934795E-2</c:v>
                </c:pt>
                <c:pt idx="51">
                  <c:v>-4.9356129978439744E-2</c:v>
                </c:pt>
                <c:pt idx="52">
                  <c:v>-4.0685679083264967E-2</c:v>
                </c:pt>
                <c:pt idx="53">
                  <c:v>-3.1993096405722364E-2</c:v>
                </c:pt>
                <c:pt idx="54">
                  <c:v>-2.3263622989238172E-2</c:v>
                </c:pt>
                <c:pt idx="55">
                  <c:v>-1.4484033418578464E-2</c:v>
                </c:pt>
                <c:pt idx="56">
                  <c:v>-5.6429246441454363E-3</c:v>
                </c:pt>
                <c:pt idx="57">
                  <c:v>3.2690549062117996E-3</c:v>
                </c:pt>
                <c:pt idx="58">
                  <c:v>1.2259814765113666E-2</c:v>
                </c:pt>
                <c:pt idx="59">
                  <c:v>2.1336083010730252E-2</c:v>
                </c:pt>
                <c:pt idx="60">
                  <c:v>3.0502429395213124E-2</c:v>
                </c:pt>
                <c:pt idx="61">
                  <c:v>3.9761752539351852E-2</c:v>
                </c:pt>
                <c:pt idx="62">
                  <c:v>4.911605176118506E-2</c:v>
                </c:pt>
                <c:pt idx="63">
                  <c:v>5.8565648359242384E-2</c:v>
                </c:pt>
                <c:pt idx="64">
                  <c:v>6.8108174463517829E-2</c:v>
                </c:pt>
                <c:pt idx="65">
                  <c:v>7.7740412901191908E-2</c:v>
                </c:pt>
                <c:pt idx="66">
                  <c:v>8.7457673362081836E-2</c:v>
                </c:pt>
                <c:pt idx="67">
                  <c:v>9.7252511409310863E-2</c:v>
                </c:pt>
                <c:pt idx="68">
                  <c:v>0.10711496708884191</c:v>
                </c:pt>
                <c:pt idx="69">
                  <c:v>0.11703483029246484</c:v>
                </c:pt>
                <c:pt idx="70">
                  <c:v>0.12699841309028645</c:v>
                </c:pt>
                <c:pt idx="71">
                  <c:v>0.13698968239671558</c:v>
                </c:pt>
                <c:pt idx="72">
                  <c:v>0.14699058966032852</c:v>
                </c:pt>
                <c:pt idx="73">
                  <c:v>0.15698277356347023</c:v>
                </c:pt>
                <c:pt idx="74">
                  <c:v>0.16694290537330891</c:v>
                </c:pt>
                <c:pt idx="75">
                  <c:v>0.17684887560878779</c:v>
                </c:pt>
                <c:pt idx="76">
                  <c:v>0.18667577121321624</c:v>
                </c:pt>
                <c:pt idx="77">
                  <c:v>0.19640144408022339</c:v>
                </c:pt>
                <c:pt idx="78">
                  <c:v>0.20600034576090376</c:v>
                </c:pt>
                <c:pt idx="79">
                  <c:v>0.21545737776655879</c:v>
                </c:pt>
                <c:pt idx="80">
                  <c:v>0.22475666273520745</c:v>
                </c:pt>
                <c:pt idx="81">
                  <c:v>0.23390389606481934</c:v>
                </c:pt>
                <c:pt idx="82">
                  <c:v>0.24291312940535317</c:v>
                </c:pt>
                <c:pt idx="83">
                  <c:v>0.25184515380393896</c:v>
                </c:pt>
                <c:pt idx="84">
                  <c:v>0.26078848540741523</c:v>
                </c:pt>
                <c:pt idx="85">
                  <c:v>0.26992771830392454</c:v>
                </c:pt>
                <c:pt idx="86">
                  <c:v>0.27951546738061489</c:v>
                </c:pt>
                <c:pt idx="87">
                  <c:v>0.28998369845567584</c:v>
                </c:pt>
                <c:pt idx="88">
                  <c:v>0.30189702975377558</c:v>
                </c:pt>
                <c:pt idx="89">
                  <c:v>0.31611981391254457</c:v>
                </c:pt>
                <c:pt idx="90">
                  <c:v>0.33370947317945299</c:v>
                </c:pt>
                <c:pt idx="91">
                  <c:v>0.35613710399498488</c:v>
                </c:pt>
                <c:pt idx="92">
                  <c:v>0.38503144108976428</c:v>
                </c:pt>
                <c:pt idx="93">
                  <c:v>0.42241307206446477</c:v>
                </c:pt>
                <c:pt idx="94">
                  <c:v>0.47012466564840766</c:v>
                </c:pt>
                <c:pt idx="95">
                  <c:v>0.5300434898870543</c:v>
                </c:pt>
                <c:pt idx="96">
                  <c:v>0.6030183845223861</c:v>
                </c:pt>
                <c:pt idx="97">
                  <c:v>0.68920191992852842</c:v>
                </c:pt>
                <c:pt idx="98">
                  <c:v>0.78654818504983293</c:v>
                </c:pt>
                <c:pt idx="99">
                  <c:v>0.89198810292497555</c:v>
                </c:pt>
                <c:pt idx="100">
                  <c:v>1.0000669608329025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009-49B1-990C-F0340F9A8C25}"/>
            </c:ext>
          </c:extLst>
        </c:ser>
        <c:ser>
          <c:idx val="15"/>
          <c:order val="4"/>
          <c:tx>
            <c:strRef>
              <c:f>'New Harbor'!$A$17</c:f>
              <c:strCache>
                <c:ptCount val="1"/>
                <c:pt idx="0">
                  <c:v>9 Ships Re 100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FD8D31"/>
              </a:solidFill>
              <a:ln w="9525">
                <a:solidFill>
                  <a:srgbClr val="FD8D31"/>
                </a:solidFill>
              </a:ln>
              <a:effectLst/>
            </c:spPr>
          </c:marker>
          <c:xVal>
            <c:numRef>
              <c:f>'New Harbor'!$B$17:$CX$17</c:f>
              <c:numCache>
                <c:formatCode>General</c:formatCode>
                <c:ptCount val="101"/>
                <c:pt idx="0">
                  <c:v>-2.9915667413567717E-3</c:v>
                </c:pt>
                <c:pt idx="1">
                  <c:v>-1.2740916783816935E-2</c:v>
                </c:pt>
                <c:pt idx="2">
                  <c:v>-2.2132574630366927E-2</c:v>
                </c:pt>
                <c:pt idx="3">
                  <c:v>-3.1182286166390325E-2</c:v>
                </c:pt>
                <c:pt idx="4">
                  <c:v>-3.9896440097140266E-2</c:v>
                </c:pt>
                <c:pt idx="5">
                  <c:v>-4.8284927789587484E-2</c:v>
                </c:pt>
                <c:pt idx="6">
                  <c:v>-5.6359778530730882E-2</c:v>
                </c:pt>
                <c:pt idx="7">
                  <c:v>-6.4134226176786532E-2</c:v>
                </c:pt>
                <c:pt idx="8">
                  <c:v>-7.1622045876554838E-2</c:v>
                </c:pt>
                <c:pt idx="9">
                  <c:v>-7.8837092449902835E-2</c:v>
                </c:pt>
                <c:pt idx="10">
                  <c:v>-8.5792980743051542E-2</c:v>
                </c:pt>
                <c:pt idx="11">
                  <c:v>-9.2502863832541762E-2</c:v>
                </c:pt>
                <c:pt idx="12">
                  <c:v>-9.8979286379148823E-2</c:v>
                </c:pt>
                <c:pt idx="13">
                  <c:v>-0.10523408343703797</c:v>
                </c:pt>
                <c:pt idx="14">
                  <c:v>-0.11127831876154726</c:v>
                </c:pt>
                <c:pt idx="15">
                  <c:v>-0.11712224278056682</c:v>
                </c:pt>
                <c:pt idx="16">
                  <c:v>-0.12277488465519155</c:v>
                </c:pt>
                <c:pt idx="17">
                  <c:v>-0.12824578716226318</c:v>
                </c:pt>
                <c:pt idx="18">
                  <c:v>-0.13354218238293614</c:v>
                </c:pt>
                <c:pt idx="19">
                  <c:v>-0.13867090247384356</c:v>
                </c:pt>
                <c:pt idx="20">
                  <c:v>-0.14363792943836293</c:v>
                </c:pt>
                <c:pt idx="21">
                  <c:v>-0.14844839000249327</c:v>
                </c:pt>
                <c:pt idx="22">
                  <c:v>-0.15310656360175731</c:v>
                </c:pt>
                <c:pt idx="23">
                  <c:v>-0.15761587896401663</c:v>
                </c:pt>
                <c:pt idx="24">
                  <c:v>-0.16197892396035488</c:v>
                </c:pt>
                <c:pt idx="25">
                  <c:v>-0.16619746115318842</c:v>
                </c:pt>
                <c:pt idx="26">
                  <c:v>-0.17027326476228574</c:v>
                </c:pt>
                <c:pt idx="27">
                  <c:v>-0.17420447262836122</c:v>
                </c:pt>
                <c:pt idx="28">
                  <c:v>-0.1779910587270469</c:v>
                </c:pt>
                <c:pt idx="29">
                  <c:v>-0.18163137592083922</c:v>
                </c:pt>
                <c:pt idx="30">
                  <c:v>-0.18512292726983764</c:v>
                </c:pt>
                <c:pt idx="31">
                  <c:v>-0.18846235242252599</c:v>
                </c:pt>
                <c:pt idx="32">
                  <c:v>-0.19164542118032343</c:v>
                </c:pt>
                <c:pt idx="33">
                  <c:v>-0.19466701657606145</c:v>
                </c:pt>
                <c:pt idx="34">
                  <c:v>-0.19752112531780672</c:v>
                </c:pt>
                <c:pt idx="35">
                  <c:v>-0.20020081819135105</c:v>
                </c:pt>
                <c:pt idx="36">
                  <c:v>-0.20269823795419381</c:v>
                </c:pt>
                <c:pt idx="37">
                  <c:v>-0.20500457788001081</c:v>
                </c:pt>
                <c:pt idx="38">
                  <c:v>-0.20711006776032465</c:v>
                </c:pt>
                <c:pt idx="39">
                  <c:v>-0.20900395164415589</c:v>
                </c:pt>
                <c:pt idx="40">
                  <c:v>-0.21067447267029124</c:v>
                </c:pt>
                <c:pt idx="41">
                  <c:v>-0.21210885135869248</c:v>
                </c:pt>
                <c:pt idx="42">
                  <c:v>-0.21329326995482586</c:v>
                </c:pt>
                <c:pt idx="43">
                  <c:v>-0.21421285321510983</c:v>
                </c:pt>
                <c:pt idx="44">
                  <c:v>-0.21485165269465659</c:v>
                </c:pt>
                <c:pt idx="45">
                  <c:v>-0.21519258930948451</c:v>
                </c:pt>
                <c:pt idx="46">
                  <c:v>-0.2152178891792686</c:v>
                </c:pt>
                <c:pt idx="47">
                  <c:v>-0.21490790986223907</c:v>
                </c:pt>
                <c:pt idx="48">
                  <c:v>-0.21424223155369157</c:v>
                </c:pt>
                <c:pt idx="49">
                  <c:v>-0.21319923676767674</c:v>
                </c:pt>
                <c:pt idx="50">
                  <c:v>-0.21175592559876408</c:v>
                </c:pt>
                <c:pt idx="51">
                  <c:v>-0.20988873002726097</c:v>
                </c:pt>
                <c:pt idx="52">
                  <c:v>-0.20757337447932278</c:v>
                </c:pt>
                <c:pt idx="53">
                  <c:v>-0.20478369720344161</c:v>
                </c:pt>
                <c:pt idx="54">
                  <c:v>-0.20149290326958272</c:v>
                </c:pt>
                <c:pt idx="55">
                  <c:v>-0.19767443092784048</c:v>
                </c:pt>
                <c:pt idx="56">
                  <c:v>-0.19329629859178524</c:v>
                </c:pt>
                <c:pt idx="57">
                  <c:v>-0.18833029943011881</c:v>
                </c:pt>
                <c:pt idx="58">
                  <c:v>-0.18274593626134261</c:v>
                </c:pt>
                <c:pt idx="59">
                  <c:v>-0.17651190412633119</c:v>
                </c:pt>
                <c:pt idx="60">
                  <c:v>-0.16959617371602054</c:v>
                </c:pt>
                <c:pt idx="61">
                  <c:v>-0.16196603329733303</c:v>
                </c:pt>
                <c:pt idx="62">
                  <c:v>-0.15358818666569471</c:v>
                </c:pt>
                <c:pt idx="63">
                  <c:v>-0.14442880898430815</c:v>
                </c:pt>
                <c:pt idx="64">
                  <c:v>-0.13445365982901433</c:v>
                </c:pt>
                <c:pt idx="65">
                  <c:v>-0.12362815533331367</c:v>
                </c:pt>
                <c:pt idx="66">
                  <c:v>-0.1119174972919908</c:v>
                </c:pt>
                <c:pt idx="67">
                  <c:v>-9.9286762491381395E-2</c:v>
                </c:pt>
                <c:pt idx="68">
                  <c:v>-8.5701049477012542E-2</c:v>
                </c:pt>
                <c:pt idx="69">
                  <c:v>-7.1125586279598099E-2</c:v>
                </c:pt>
                <c:pt idx="70">
                  <c:v>-5.5525896028862209E-2</c:v>
                </c:pt>
                <c:pt idx="71">
                  <c:v>-3.8867924363043468E-2</c:v>
                </c:pt>
                <c:pt idx="72">
                  <c:v>-2.111822492668455E-2</c:v>
                </c:pt>
                <c:pt idx="73">
                  <c:v>-2.2441076141851055E-3</c:v>
                </c:pt>
                <c:pt idx="74">
                  <c:v>1.7786155101616508E-2</c:v>
                </c:pt>
                <c:pt idx="75">
                  <c:v>3.9003158057659588E-2</c:v>
                </c:pt>
                <c:pt idx="76">
                  <c:v>6.1434124581861337E-2</c:v>
                </c:pt>
                <c:pt idx="77">
                  <c:v>8.5110987546471173E-2</c:v>
                </c:pt>
                <c:pt idx="78">
                  <c:v>0.11005816576405131</c:v>
                </c:pt>
                <c:pt idx="79">
                  <c:v>0.13629953300078967</c:v>
                </c:pt>
                <c:pt idx="80">
                  <c:v>0.16385674796441421</c:v>
                </c:pt>
                <c:pt idx="81">
                  <c:v>0.19274892639453792</c:v>
                </c:pt>
                <c:pt idx="82">
                  <c:v>0.22299235760132491</c:v>
                </c:pt>
                <c:pt idx="83">
                  <c:v>0.25460025797397307</c:v>
                </c:pt>
                <c:pt idx="84">
                  <c:v>0.28758248343582699</c:v>
                </c:pt>
                <c:pt idx="85">
                  <c:v>0.32194523979833661</c:v>
                </c:pt>
                <c:pt idx="86">
                  <c:v>0.35769228046725093</c:v>
                </c:pt>
                <c:pt idx="87">
                  <c:v>0.39481988413183572</c:v>
                </c:pt>
                <c:pt idx="88">
                  <c:v>0.43332202837719996</c:v>
                </c:pt>
                <c:pt idx="89">
                  <c:v>0.47318787407495827</c:v>
                </c:pt>
                <c:pt idx="90">
                  <c:v>0.5144019527715975</c:v>
                </c:pt>
                <c:pt idx="91">
                  <c:v>0.55694415688047338</c:v>
                </c:pt>
                <c:pt idx="92">
                  <c:v>0.60078979645076225</c:v>
                </c:pt>
                <c:pt idx="93">
                  <c:v>0.64590987339555794</c:v>
                </c:pt>
                <c:pt idx="94">
                  <c:v>0.69227152765763811</c:v>
                </c:pt>
                <c:pt idx="95">
                  <c:v>0.73983887481293387</c:v>
                </c:pt>
                <c:pt idx="96">
                  <c:v>0.78857420632506692</c:v>
                </c:pt>
                <c:pt idx="97">
                  <c:v>0.83843988348081555</c:v>
                </c:pt>
                <c:pt idx="98">
                  <c:v>0.88940066768778137</c:v>
                </c:pt>
                <c:pt idx="99">
                  <c:v>0.94142481359761065</c:v>
                </c:pt>
                <c:pt idx="100">
                  <c:v>0.99453145176271263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5009-49B1-990C-F0340F9A8C25}"/>
            </c:ext>
          </c:extLst>
        </c:ser>
        <c:ser>
          <c:idx val="16"/>
          <c:order val="5"/>
          <c:tx>
            <c:strRef>
              <c:f>'New Harbor'!$A$18</c:f>
              <c:strCache>
                <c:ptCount val="1"/>
                <c:pt idx="0">
                  <c:v>9 Ships Re 1000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3D3D3D">
                  <a:lumMod val="60000"/>
                  <a:lumOff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'New Harbor'!$B$18:$CX$18</c:f>
              <c:numCache>
                <c:formatCode>General</c:formatCode>
                <c:ptCount val="101"/>
                <c:pt idx="0">
                  <c:v>-9.3816260976981736E-5</c:v>
                </c:pt>
                <c:pt idx="1">
                  <c:v>-1.1108923696192286E-2</c:v>
                </c:pt>
                <c:pt idx="2">
                  <c:v>-2.1578981325361429E-2</c:v>
                </c:pt>
                <c:pt idx="3">
                  <c:v>-3.1553448044582544E-2</c:v>
                </c:pt>
                <c:pt idx="4">
                  <c:v>-4.107104957724908E-2</c:v>
                </c:pt>
                <c:pt idx="5">
                  <c:v>-5.0169446084223988E-2</c:v>
                </c:pt>
                <c:pt idx="6">
                  <c:v>-5.8883128520527163E-2</c:v>
                </c:pt>
                <c:pt idx="7">
                  <c:v>-6.7244197879784862E-2</c:v>
                </c:pt>
                <c:pt idx="8">
                  <c:v>-7.5282369790209358E-2</c:v>
                </c:pt>
                <c:pt idx="9">
                  <c:v>-8.3025124689088514E-2</c:v>
                </c:pt>
                <c:pt idx="10">
                  <c:v>-9.0497779213329355E-2</c:v>
                </c:pt>
                <c:pt idx="11">
                  <c:v>-9.7723540360031766E-2</c:v>
                </c:pt>
                <c:pt idx="12">
                  <c:v>-0.10472353228127217</c:v>
                </c:pt>
                <c:pt idx="13">
                  <c:v>-0.1115168032902383</c:v>
                </c:pt>
                <c:pt idx="14">
                  <c:v>-0.11812031603642002</c:v>
                </c:pt>
                <c:pt idx="15">
                  <c:v>-0.12454892478857182</c:v>
                </c:pt>
                <c:pt idx="16">
                  <c:v>-0.13081534336259593</c:v>
                </c:pt>
                <c:pt idx="17">
                  <c:v>-0.13693010718987247</c:v>
                </c:pt>
                <c:pt idx="18">
                  <c:v>-0.14290153289991978</c:v>
                </c:pt>
                <c:pt idx="19">
                  <c:v>-0.14873567869402179</c:v>
                </c:pt>
                <c:pt idx="20">
                  <c:v>-0.15443630868128472</c:v>
                </c:pt>
                <c:pt idx="21">
                  <c:v>-0.16000486423681384</c:v>
                </c:pt>
                <c:pt idx="22">
                  <c:v>-0.16544044531602062</c:v>
                </c:pt>
                <c:pt idx="23">
                  <c:v>-0.17073980451420204</c:v>
                </c:pt>
                <c:pt idx="24">
                  <c:v>-0.17589735649077667</c:v>
                </c:pt>
                <c:pt idx="25">
                  <c:v>-0.18090520517755646</c:v>
                </c:pt>
                <c:pt idx="26">
                  <c:v>-0.18575319095522125</c:v>
                </c:pt>
                <c:pt idx="27">
                  <c:v>-0.19042895970729479</c:v>
                </c:pt>
                <c:pt idx="28">
                  <c:v>-0.19491805534278317</c:v>
                </c:pt>
                <c:pt idx="29">
                  <c:v>-0.19920403701460901</c:v>
                </c:pt>
                <c:pt idx="30">
                  <c:v>-0.20326862184969058</c:v>
                </c:pt>
                <c:pt idx="31">
                  <c:v>-0.20709185354816226</c:v>
                </c:pt>
                <c:pt idx="32">
                  <c:v>-0.21065229670582308</c:v>
                </c:pt>
                <c:pt idx="33">
                  <c:v>-0.21392725616956376</c:v>
                </c:pt>
                <c:pt idx="34">
                  <c:v>-0.21689302015658773</c:v>
                </c:pt>
                <c:pt idx="35">
                  <c:v>-0.21952512526369694</c:v>
                </c:pt>
                <c:pt idx="36">
                  <c:v>-0.22179864087416484</c:v>
                </c:pt>
                <c:pt idx="37">
                  <c:v>-0.22368846985068011</c:v>
                </c:pt>
                <c:pt idx="38">
                  <c:v>-0.22516966179989453</c:v>
                </c:pt>
                <c:pt idx="39">
                  <c:v>-0.22621773462529082</c:v>
                </c:pt>
                <c:pt idx="40">
                  <c:v>-0.22680899957006159</c:v>
                </c:pt>
                <c:pt idx="41">
                  <c:v>-0.22692088451054859</c:v>
                </c:pt>
                <c:pt idx="42">
                  <c:v>-0.2265322499133906</c:v>
                </c:pt>
                <c:pt idx="43">
                  <c:v>-0.22562369163425094</c:v>
                </c:pt>
                <c:pt idx="44">
                  <c:v>-0.22417782462875199</c:v>
                </c:pt>
                <c:pt idx="45">
                  <c:v>-0.2221795416790813</c:v>
                </c:pt>
                <c:pt idx="46">
                  <c:v>-0.21961624141981748</c:v>
                </c:pt>
                <c:pt idx="47">
                  <c:v>-0.21647802027520738</c:v>
                </c:pt>
                <c:pt idx="48">
                  <c:v>-0.21275782339184141</c:v>
                </c:pt>
                <c:pt idx="49">
                  <c:v>-0.20845155025299761</c:v>
                </c:pt>
                <c:pt idx="50">
                  <c:v>-0.20355811137388721</c:v>
                </c:pt>
                <c:pt idx="51">
                  <c:v>-0.19807943327393671</c:v>
                </c:pt>
                <c:pt idx="52">
                  <c:v>-0.192020409770124</c:v>
                </c:pt>
                <c:pt idx="53">
                  <c:v>-0.18538879849634454</c:v>
                </c:pt>
                <c:pt idx="54">
                  <c:v>-0.17819506238655305</c:v>
                </c:pt>
                <c:pt idx="55">
                  <c:v>-0.17045215662116311</c:v>
                </c:pt>
                <c:pt idx="56">
                  <c:v>-0.16217526218487308</c:v>
                </c:pt>
                <c:pt idx="57">
                  <c:v>-0.15338146768046235</c:v>
                </c:pt>
                <c:pt idx="58">
                  <c:v>-0.14408940135338952</c:v>
                </c:pt>
                <c:pt idx="59">
                  <c:v>-0.13431881538000559</c:v>
                </c:pt>
                <c:pt idx="60">
                  <c:v>-0.12409012434168289</c:v>
                </c:pt>
                <c:pt idx="61">
                  <c:v>-0.11342389944418663</c:v>
                </c:pt>
                <c:pt idx="62">
                  <c:v>-0.10234031945670147</c:v>
                </c:pt>
                <c:pt idx="63">
                  <c:v>-9.0858578565581688E-2</c:v>
                </c:pt>
                <c:pt idx="64">
                  <c:v>-7.8996250410734339E-2</c:v>
                </c:pt>
                <c:pt idx="65">
                  <c:v>-6.6768606566873431E-2</c:v>
                </c:pt>
                <c:pt idx="66">
                  <c:v>-5.4187886742015828E-2</c:v>
                </c:pt>
                <c:pt idx="67">
                  <c:v>-4.1262517115603602E-2</c:v>
                </c:pt>
                <c:pt idx="68">
                  <c:v>-2.7996272685527471E-2</c:v>
                </c:pt>
                <c:pt idx="69">
                  <c:v>-1.4387379431985299E-2</c:v>
                </c:pt>
                <c:pt idx="70">
                  <c:v>-4.2755277273907617E-4</c:v>
                </c:pt>
                <c:pt idx="71">
                  <c:v>1.3899029540802528E-2</c:v>
                </c:pt>
                <c:pt idx="72">
                  <c:v>2.8616818929712403E-2</c:v>
                </c:pt>
                <c:pt idx="73">
                  <c:v>4.3760046034352018E-2</c:v>
                </c:pt>
                <c:pt idx="74">
                  <c:v>5.9373916645249263E-2</c:v>
                </c:pt>
                <c:pt idx="75">
                  <c:v>7.5515831573611455E-2</c:v>
                </c:pt>
                <c:pt idx="76">
                  <c:v>9.2256596358528259E-2</c:v>
                </c:pt>
                <c:pt idx="77">
                  <c:v>0.10968157137494454</c:v>
                </c:pt>
                <c:pt idx="78">
                  <c:v>0.12789169423873334</c:v>
                </c:pt>
                <c:pt idx="79">
                  <c:v>0.1470042844783368</c:v>
                </c:pt>
                <c:pt idx="80">
                  <c:v>0.16715351568436862</c:v>
                </c:pt>
                <c:pt idx="81">
                  <c:v>0.18849041367758146</c:v>
                </c:pt>
                <c:pt idx="82">
                  <c:v>0.21118221221614489</c:v>
                </c:pt>
                <c:pt idx="83">
                  <c:v>0.23541087276473915</c:v>
                </c:pt>
                <c:pt idx="84">
                  <c:v>0.26137055519122571</c:v>
                </c:pt>
                <c:pt idx="85">
                  <c:v>0.28926381631579084</c:v>
                </c:pt>
                <c:pt idx="86">
                  <c:v>0.31929631846085693</c:v>
                </c:pt>
                <c:pt idx="87">
                  <c:v>0.35166985696468994</c:v>
                </c:pt>
                <c:pt idx="88">
                  <c:v>0.38657357112038337</c:v>
                </c:pt>
                <c:pt idx="89">
                  <c:v>0.4241732945755598</c:v>
                </c:pt>
                <c:pt idx="90">
                  <c:v>0.46459913527630825</c:v>
                </c:pt>
                <c:pt idx="91">
                  <c:v>0.50793155815031832</c:v>
                </c:pt>
                <c:pt idx="92">
                  <c:v>0.55418647276699096</c:v>
                </c:pt>
                <c:pt idx="93">
                  <c:v>0.60330012460277227</c:v>
                </c:pt>
                <c:pt idx="94">
                  <c:v>0.65511485431897665</c:v>
                </c:pt>
                <c:pt idx="95">
                  <c:v>0.70936738688178846</c:v>
                </c:pt>
                <c:pt idx="96">
                  <c:v>0.76568071629930046</c:v>
                </c:pt>
                <c:pt idx="97">
                  <c:v>0.82356498647797116</c:v>
                </c:pt>
                <c:pt idx="98">
                  <c:v>0.88241707768455657</c:v>
                </c:pt>
                <c:pt idx="99">
                  <c:v>0.94157446011177282</c:v>
                </c:pt>
                <c:pt idx="100">
                  <c:v>1.0002123869798396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5009-49B1-990C-F0340F9A8C25}"/>
            </c:ext>
          </c:extLst>
        </c:ser>
        <c:ser>
          <c:idx val="17"/>
          <c:order val="6"/>
          <c:tx>
            <c:strRef>
              <c:f>'New Harbor'!$A$19</c:f>
              <c:strCache>
                <c:ptCount val="1"/>
                <c:pt idx="0">
                  <c:v>9 Ships Re 3200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FFC000"/>
              </a:solidFill>
              <a:ln w="9525">
                <a:noFill/>
              </a:ln>
              <a:effectLst/>
            </c:spPr>
          </c:marker>
          <c:xVal>
            <c:numRef>
              <c:f>'New Harbor'!$B$19:$CX$19</c:f>
              <c:numCache>
                <c:formatCode>General</c:formatCode>
                <c:ptCount val="101"/>
                <c:pt idx="0">
                  <c:v>-5.8269190075621665E-5</c:v>
                </c:pt>
                <c:pt idx="1">
                  <c:v>-2.115285874781157E-2</c:v>
                </c:pt>
                <c:pt idx="2">
                  <c:v>-4.0807142407256435E-2</c:v>
                </c:pt>
                <c:pt idx="3">
                  <c:v>-5.9171429334022467E-2</c:v>
                </c:pt>
                <c:pt idx="4">
                  <c:v>-7.6351105614860845E-2</c:v>
                </c:pt>
                <c:pt idx="5">
                  <c:v>-9.2470175578883401E-2</c:v>
                </c:pt>
                <c:pt idx="6">
                  <c:v>-0.10763251137220504</c:v>
                </c:pt>
                <c:pt idx="7">
                  <c:v>-0.12194946240516429</c:v>
                </c:pt>
                <c:pt idx="8">
                  <c:v>-0.13551967068965401</c:v>
                </c:pt>
                <c:pt idx="9">
                  <c:v>-0.14843946695116986</c:v>
                </c:pt>
                <c:pt idx="10">
                  <c:v>-0.16079128382258473</c:v>
                </c:pt>
                <c:pt idx="11">
                  <c:v>-0.17264658090211635</c:v>
                </c:pt>
                <c:pt idx="12">
                  <c:v>-0.18405912956599157</c:v>
                </c:pt>
                <c:pt idx="13">
                  <c:v>-0.19506565294837772</c:v>
                </c:pt>
                <c:pt idx="14">
                  <c:v>-0.20568269208253709</c:v>
                </c:pt>
                <c:pt idx="15">
                  <c:v>-0.21590754212171825</c:v>
                </c:pt>
                <c:pt idx="16">
                  <c:v>-0.22571804140860033</c:v>
                </c:pt>
                <c:pt idx="17">
                  <c:v>-0.23507473663176343</c:v>
                </c:pt>
                <c:pt idx="18">
                  <c:v>-0.2439228778945641</c:v>
                </c:pt>
                <c:pt idx="19">
                  <c:v>-0.25219573124029931</c:v>
                </c:pt>
                <c:pt idx="20">
                  <c:v>-0.25981790069171901</c:v>
                </c:pt>
                <c:pt idx="21">
                  <c:v>-0.26670922660212371</c:v>
                </c:pt>
                <c:pt idx="22">
                  <c:v>-0.27278854755214443</c:v>
                </c:pt>
                <c:pt idx="23">
                  <c:v>-0.27797750821246081</c:v>
                </c:pt>
                <c:pt idx="24">
                  <c:v>-0.28220402316537363</c:v>
                </c:pt>
                <c:pt idx="25">
                  <c:v>-0.28540542527873763</c:v>
                </c:pt>
                <c:pt idx="26">
                  <c:v>-0.28753108432250934</c:v>
                </c:pt>
                <c:pt idx="27">
                  <c:v>-0.28854449498852675</c:v>
                </c:pt>
                <c:pt idx="28">
                  <c:v>-0.28842472172481382</c:v>
                </c:pt>
                <c:pt idx="29">
                  <c:v>-0.28716720247624766</c:v>
                </c:pt>
                <c:pt idx="30">
                  <c:v>-0.28478388903030061</c:v>
                </c:pt>
                <c:pt idx="31">
                  <c:v>-0.28130276040653807</c:v>
                </c:pt>
                <c:pt idx="32">
                  <c:v>-0.27676674480202373</c:v>
                </c:pt>
                <c:pt idx="33">
                  <c:v>-0.27123213724877704</c:v>
                </c:pt>
                <c:pt idx="34">
                  <c:v>-0.26476660448513073</c:v>
                </c:pt>
                <c:pt idx="35">
                  <c:v>-0.25744688819958544</c:v>
                </c:pt>
                <c:pt idx="36">
                  <c:v>-0.2493563268736943</c:v>
                </c:pt>
                <c:pt idx="37">
                  <c:v>-0.24058232087372858</c:v>
                </c:pt>
                <c:pt idx="38">
                  <c:v>-0.23121385163746416</c:v>
                </c:pt>
                <c:pt idx="39">
                  <c:v>-0.22133915776845653</c:v>
                </c:pt>
                <c:pt idx="40">
                  <c:v>-0.21104365358113225</c:v>
                </c:pt>
                <c:pt idx="41">
                  <c:v>-0.20040815207216583</c:v>
                </c:pt>
                <c:pt idx="42">
                  <c:v>-0.18950743173172224</c:v>
                </c:pt>
                <c:pt idx="43">
                  <c:v>-0.17840916707573568</c:v>
                </c:pt>
                <c:pt idx="44">
                  <c:v>-0.16717322101026225</c:v>
                </c:pt>
                <c:pt idx="45">
                  <c:v>-0.1558512795087646</c:v>
                </c:pt>
                <c:pt idx="46">
                  <c:v>-0.14448679689601951</c:v>
                </c:pt>
                <c:pt idx="47">
                  <c:v>-0.13311521039878654</c:v>
                </c:pt>
                <c:pt idx="48">
                  <c:v>-0.12176437622030356</c:v>
                </c:pt>
                <c:pt idx="49">
                  <c:v>-0.11045517797265068</c:v>
                </c:pt>
                <c:pt idx="50">
                  <c:v>-9.9202259266527495E-2</c:v>
                </c:pt>
                <c:pt idx="51">
                  <c:v>-8.8014834729159552E-2</c:v>
                </c:pt>
                <c:pt idx="52">
                  <c:v>-7.6897539147620278E-2</c:v>
                </c:pt>
                <c:pt idx="53">
                  <c:v>-6.5851280534189441E-2</c:v>
                </c:pt>
                <c:pt idx="54">
                  <c:v>-5.4874068267477122E-2</c:v>
                </c:pt>
                <c:pt idx="55">
                  <c:v>-4.3961793945833418E-2</c:v>
                </c:pt>
                <c:pt idx="56">
                  <c:v>-3.3108950358820187E-2</c:v>
                </c:pt>
                <c:pt idx="57">
                  <c:v>-2.2309277219921334E-2</c:v>
                </c:pt>
                <c:pt idx="58">
                  <c:v>-1.155632648266839E-2</c:v>
                </c:pt>
                <c:pt idx="59">
                  <c:v>-8.4394627637976569E-4</c:v>
                </c:pt>
                <c:pt idx="60">
                  <c:v>9.8333135349551234E-3</c:v>
                </c:pt>
                <c:pt idx="61">
                  <c:v>2.0479876079996451E-2</c:v>
                </c:pt>
                <c:pt idx="62">
                  <c:v>3.1098885772363707E-2</c:v>
                </c:pt>
                <c:pt idx="63">
                  <c:v>4.1692022810207223E-2</c:v>
                </c:pt>
                <c:pt idx="64">
                  <c:v>5.2259378728884059E-2</c:v>
                </c:pt>
                <c:pt idx="65">
                  <c:v>6.2799398619208177E-2</c:v>
                </c:pt>
                <c:pt idx="66">
                  <c:v>7.3308869540851182E-2</c:v>
                </c:pt>
                <c:pt idx="67">
                  <c:v>8.3782966022597674E-2</c:v>
                </c:pt>
                <c:pt idx="68">
                  <c:v>9.4215347192977347E-2</c:v>
                </c:pt>
                <c:pt idx="69">
                  <c:v>0.10459832981766654</c:v>
                </c:pt>
                <c:pt idx="70">
                  <c:v>0.11492310037793489</c:v>
                </c:pt>
                <c:pt idx="71">
                  <c:v>0.12518005820512565</c:v>
                </c:pt>
                <c:pt idx="72">
                  <c:v>0.1353592367207048</c:v>
                </c:pt>
                <c:pt idx="73">
                  <c:v>0.14545095267066052</c:v>
                </c:pt>
                <c:pt idx="74">
                  <c:v>0.15544658632025107</c:v>
                </c:pt>
                <c:pt idx="75">
                  <c:v>0.16533986174742404</c:v>
                </c:pt>
                <c:pt idx="76">
                  <c:v>0.17512835872337201</c:v>
                </c:pt>
                <c:pt idx="77">
                  <c:v>0.18481600305532273</c:v>
                </c:pt>
                <c:pt idx="78">
                  <c:v>0.19441597343936171</c:v>
                </c:pt>
                <c:pt idx="79">
                  <c:v>0.2039555102026808</c:v>
                </c:pt>
                <c:pt idx="80">
                  <c:v>0.21348122291225027</c:v>
                </c:pt>
                <c:pt idx="81">
                  <c:v>0.22306789649734915</c:v>
                </c:pt>
                <c:pt idx="82">
                  <c:v>0.23282741144415206</c:v>
                </c:pt>
                <c:pt idx="83">
                  <c:v>0.2429236379232918</c:v>
                </c:pt>
                <c:pt idx="84">
                  <c:v>0.25358532468192002</c:v>
                </c:pt>
                <c:pt idx="85">
                  <c:v>0.26512862386456632</c:v>
                </c:pt>
                <c:pt idx="86">
                  <c:v>0.27797090226954341</c:v>
                </c:pt>
                <c:pt idx="87">
                  <c:v>0.29265959133144204</c:v>
                </c:pt>
                <c:pt idx="88">
                  <c:v>0.30987543441392595</c:v>
                </c:pt>
                <c:pt idx="89">
                  <c:v>0.33046038592390475</c:v>
                </c:pt>
                <c:pt idx="90">
                  <c:v>0.35538302671491973</c:v>
                </c:pt>
                <c:pt idx="91">
                  <c:v>0.38575160413288206</c:v>
                </c:pt>
                <c:pt idx="92">
                  <c:v>0.42269228127908953</c:v>
                </c:pt>
                <c:pt idx="93">
                  <c:v>0.4673387518122929</c:v>
                </c:pt>
                <c:pt idx="94">
                  <c:v>0.52055514845913109</c:v>
                </c:pt>
                <c:pt idx="95">
                  <c:v>0.58294373123540844</c:v>
                </c:pt>
                <c:pt idx="96">
                  <c:v>0.65434697684760357</c:v>
                </c:pt>
                <c:pt idx="97">
                  <c:v>0.73406556087414476</c:v>
                </c:pt>
                <c:pt idx="98">
                  <c:v>0.8200987308224994</c:v>
                </c:pt>
                <c:pt idx="99">
                  <c:v>0.91007384964163396</c:v>
                </c:pt>
                <c:pt idx="100">
                  <c:v>1.0001342509370181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5009-49B1-990C-F0340F9A8C25}"/>
            </c:ext>
          </c:extLst>
        </c:ser>
        <c:ser>
          <c:idx val="18"/>
          <c:order val="7"/>
          <c:tx>
            <c:strRef>
              <c:f>'New Harbor'!$A$20</c:f>
              <c:strCache>
                <c:ptCount val="1"/>
                <c:pt idx="0">
                  <c:v>9 Ships Re 5000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4"/>
            <c:spPr>
              <a:solidFill>
                <a:srgbClr val="1A3260">
                  <a:lumMod val="60000"/>
                  <a:lumOff val="40000"/>
                </a:srgbClr>
              </a:solidFill>
              <a:ln w="9525">
                <a:noFill/>
              </a:ln>
              <a:effectLst/>
            </c:spPr>
          </c:marker>
          <c:xVal>
            <c:numRef>
              <c:f>'New Harbor'!$B$20:$CX$20</c:f>
              <c:numCache>
                <c:formatCode>General</c:formatCode>
                <c:ptCount val="101"/>
                <c:pt idx="0">
                  <c:v>-6.1653046989539986E-5</c:v>
                </c:pt>
                <c:pt idx="1">
                  <c:v>-2.9473431245886906E-2</c:v>
                </c:pt>
                <c:pt idx="2">
                  <c:v>-5.6342567199911889E-2</c:v>
                </c:pt>
                <c:pt idx="3">
                  <c:v>-8.089705097503512E-2</c:v>
                </c:pt>
                <c:pt idx="4">
                  <c:v>-0.10331361337366855</c:v>
                </c:pt>
                <c:pt idx="5">
                  <c:v>-0.12381523633253293</c:v>
                </c:pt>
                <c:pt idx="6">
                  <c:v>-0.1426075913442385</c:v>
                </c:pt>
                <c:pt idx="7">
                  <c:v>-0.15992223128818239</c:v>
                </c:pt>
                <c:pt idx="8">
                  <c:v>-0.17596387158809298</c:v>
                </c:pt>
                <c:pt idx="9">
                  <c:v>-0.19092619336737365</c:v>
                </c:pt>
                <c:pt idx="10">
                  <c:v>-0.20495461928353512</c:v>
                </c:pt>
                <c:pt idx="11">
                  <c:v>-0.2181552905195098</c:v>
                </c:pt>
                <c:pt idx="12">
                  <c:v>-0.23057606102196115</c:v>
                </c:pt>
                <c:pt idx="13">
                  <c:v>-0.24221901778362728</c:v>
                </c:pt>
                <c:pt idx="14">
                  <c:v>-0.25303774609662433</c:v>
                </c:pt>
                <c:pt idx="15">
                  <c:v>-0.26295334231491918</c:v>
                </c:pt>
                <c:pt idx="16">
                  <c:v>-0.27186074884895911</c:v>
                </c:pt>
                <c:pt idx="17">
                  <c:v>-0.27964558367417874</c:v>
                </c:pt>
                <c:pt idx="18">
                  <c:v>-0.28619256726764974</c:v>
                </c:pt>
                <c:pt idx="19">
                  <c:v>-0.29139819198614597</c:v>
                </c:pt>
                <c:pt idx="20">
                  <c:v>-0.29517786816164893</c:v>
                </c:pt>
                <c:pt idx="21">
                  <c:v>-0.29747404034529995</c:v>
                </c:pt>
                <c:pt idx="22">
                  <c:v>-0.29825864480222986</c:v>
                </c:pt>
                <c:pt idx="23">
                  <c:v>-0.29753623404266266</c:v>
                </c:pt>
                <c:pt idx="24">
                  <c:v>-0.29534378338712364</c:v>
                </c:pt>
                <c:pt idx="25">
                  <c:v>-0.29174881967826799</c:v>
                </c:pt>
                <c:pt idx="26">
                  <c:v>-0.28684526252846032</c:v>
                </c:pt>
                <c:pt idx="27">
                  <c:v>-0.28074981450338221</c:v>
                </c:pt>
                <c:pt idx="28">
                  <c:v>-0.27359608076915293</c:v>
                </c:pt>
                <c:pt idx="29">
                  <c:v>-0.26552820981390562</c:v>
                </c:pt>
                <c:pt idx="30">
                  <c:v>-0.2566953150848244</c:v>
                </c:pt>
                <c:pt idx="31">
                  <c:v>-0.24724633730619472</c:v>
                </c:pt>
                <c:pt idx="32">
                  <c:v>-0.23732430608220481</c:v>
                </c:pt>
                <c:pt idx="33">
                  <c:v>-0.22706234026101796</c:v>
                </c:pt>
                <c:pt idx="34">
                  <c:v>-0.2165809909380855</c:v>
                </c:pt>
                <c:pt idx="35">
                  <c:v>-0.20598573578635845</c:v>
                </c:pt>
                <c:pt idx="36">
                  <c:v>-0.19536542705711646</c:v>
                </c:pt>
                <c:pt idx="37">
                  <c:v>-0.1847924575174209</c:v>
                </c:pt>
                <c:pt idx="38">
                  <c:v>-0.1743231536110601</c:v>
                </c:pt>
                <c:pt idx="39">
                  <c:v>-0.16399838764532038</c:v>
                </c:pt>
                <c:pt idx="40">
                  <c:v>-0.15384518203339875</c:v>
                </c:pt>
                <c:pt idx="41">
                  <c:v>-0.14387863579562898</c:v>
                </c:pt>
                <c:pt idx="42">
                  <c:v>-0.13410350969332815</c:v>
                </c:pt>
                <c:pt idx="43">
                  <c:v>-0.12451605581756957</c:v>
                </c:pt>
                <c:pt idx="44">
                  <c:v>-0.11510600622004495</c:v>
                </c:pt>
                <c:pt idx="45">
                  <c:v>-0.10585816370646257</c:v>
                </c:pt>
                <c:pt idx="46">
                  <c:v>-9.6753808637448258E-2</c:v>
                </c:pt>
                <c:pt idx="47">
                  <c:v>-8.7772060984549316E-2</c:v>
                </c:pt>
                <c:pt idx="48">
                  <c:v>-7.8890922914041178E-2</c:v>
                </c:pt>
                <c:pt idx="49">
                  <c:v>-7.0088117422069621E-2</c:v>
                </c:pt>
                <c:pt idx="50">
                  <c:v>-6.1341870300451636E-2</c:v>
                </c:pt>
                <c:pt idx="51">
                  <c:v>-5.263128970396562E-2</c:v>
                </c:pt>
                <c:pt idx="52">
                  <c:v>-4.3936676145776017E-2</c:v>
                </c:pt>
                <c:pt idx="53">
                  <c:v>-3.5239987188336909E-2</c:v>
                </c:pt>
                <c:pt idx="54">
                  <c:v>-2.6524955555994208E-2</c:v>
                </c:pt>
                <c:pt idx="55">
                  <c:v>-1.7776779014693114E-2</c:v>
                </c:pt>
                <c:pt idx="56">
                  <c:v>-8.9825047941944607E-3</c:v>
                </c:pt>
                <c:pt idx="57">
                  <c:v>-1.3127275389246128E-4</c:v>
                </c:pt>
                <c:pt idx="58">
                  <c:v>8.7862180705052789E-3</c:v>
                </c:pt>
                <c:pt idx="59">
                  <c:v>1.7777930020154112E-2</c:v>
                </c:pt>
                <c:pt idx="60">
                  <c:v>2.6849506293411447E-2</c:v>
                </c:pt>
                <c:pt idx="61">
                  <c:v>3.6004814222262475E-2</c:v>
                </c:pt>
                <c:pt idx="62">
                  <c:v>4.524661002069795E-2</c:v>
                </c:pt>
                <c:pt idx="63">
                  <c:v>5.4575838871058144E-2</c:v>
                </c:pt>
                <c:pt idx="64">
                  <c:v>6.3990637532419764E-2</c:v>
                </c:pt>
                <c:pt idx="65">
                  <c:v>7.3488234595801685E-2</c:v>
                </c:pt>
                <c:pt idx="66">
                  <c:v>8.3064172534884864E-2</c:v>
                </c:pt>
                <c:pt idx="67">
                  <c:v>9.2711296494209575E-2</c:v>
                </c:pt>
                <c:pt idx="68">
                  <c:v>0.10241982022810583</c:v>
                </c:pt>
                <c:pt idx="69">
                  <c:v>0.11217975645356972</c:v>
                </c:pt>
                <c:pt idx="70">
                  <c:v>0.12197745253980492</c:v>
                </c:pt>
                <c:pt idx="71">
                  <c:v>0.13179719216799002</c:v>
                </c:pt>
                <c:pt idx="72">
                  <c:v>0.14162091596716639</c:v>
                </c:pt>
                <c:pt idx="73">
                  <c:v>0.15143056006218261</c:v>
                </c:pt>
                <c:pt idx="74">
                  <c:v>0.16120262339928618</c:v>
                </c:pt>
                <c:pt idx="75">
                  <c:v>0.1709152450222727</c:v>
                </c:pt>
                <c:pt idx="76">
                  <c:v>0.18054273894535527</c:v>
                </c:pt>
                <c:pt idx="77">
                  <c:v>0.19006269814341359</c:v>
                </c:pt>
                <c:pt idx="78">
                  <c:v>0.19944738403847168</c:v>
                </c:pt>
                <c:pt idx="79">
                  <c:v>0.20867990514023582</c:v>
                </c:pt>
                <c:pt idx="80">
                  <c:v>0.21773915117325029</c:v>
                </c:pt>
                <c:pt idx="81">
                  <c:v>0.2266257957716282</c:v>
                </c:pt>
                <c:pt idx="82">
                  <c:v>0.23534301776723476</c:v>
                </c:pt>
                <c:pt idx="83">
                  <c:v>0.2439414107466566</c:v>
                </c:pt>
                <c:pt idx="84">
                  <c:v>0.25249081000893181</c:v>
                </c:pt>
                <c:pt idx="85">
                  <c:v>0.26116034423416906</c:v>
                </c:pt>
                <c:pt idx="86">
                  <c:v>0.27017794679260815</c:v>
                </c:pt>
                <c:pt idx="87">
                  <c:v>0.27996304926144189</c:v>
                </c:pt>
                <c:pt idx="88">
                  <c:v>0.29106263139047828</c:v>
                </c:pt>
                <c:pt idx="89">
                  <c:v>0.30435584695640272</c:v>
                </c:pt>
                <c:pt idx="90">
                  <c:v>0.32092113972425929</c:v>
                </c:pt>
                <c:pt idx="91">
                  <c:v>0.34231529464333205</c:v>
                </c:pt>
                <c:pt idx="92">
                  <c:v>0.37026848674434776</c:v>
                </c:pt>
                <c:pt idx="93">
                  <c:v>0.4069979045194822</c:v>
                </c:pt>
                <c:pt idx="94">
                  <c:v>0.45453496608689753</c:v>
                </c:pt>
                <c:pt idx="95">
                  <c:v>0.51503166042841486</c:v>
                </c:pt>
                <c:pt idx="96">
                  <c:v>0.58949261351533555</c:v>
                </c:pt>
                <c:pt idx="97">
                  <c:v>0.6782230040151308</c:v>
                </c:pt>
                <c:pt idx="98">
                  <c:v>0.77898245618724615</c:v>
                </c:pt>
                <c:pt idx="99">
                  <c:v>0.88838561093617574</c:v>
                </c:pt>
                <c:pt idx="100">
                  <c:v>1.0000965137665574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5009-49B1-990C-F0340F9A8C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94181760"/>
        <c:axId val="594182416"/>
      </c:scatterChart>
      <c:valAx>
        <c:axId val="59418176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U/U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182416"/>
        <c:crosses val="autoZero"/>
        <c:crossBetween val="midCat"/>
      </c:valAx>
      <c:valAx>
        <c:axId val="59418241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Y</a:t>
                </a:r>
                <a:r>
                  <a:rPr lang="en-GB" sz="1400" baseline="0"/>
                  <a:t> axis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4181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baseline="0" dirty="0">
                <a:effectLst/>
              </a:rPr>
              <a:t>Cylinder within the centre of the cavity</a:t>
            </a:r>
            <a:endParaRPr lang="en-GB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5"/>
          <c:order val="5"/>
          <c:tx>
            <c:v>Cylinder Re 100</c:v>
          </c:tx>
          <c:spPr>
            <a:ln w="19050" cap="rnd">
              <a:solidFill>
                <a:srgbClr val="FD8D31"/>
              </a:solidFill>
              <a:round/>
            </a:ln>
            <a:effectLst/>
          </c:spPr>
          <c:marker>
            <c:symbol val="none"/>
          </c:marker>
          <c:xVal>
            <c:numRef>
              <c:f>Cylinder!$C$10:$C$237</c:f>
              <c:numCache>
                <c:formatCode>General</c:formatCode>
                <c:ptCount val="228"/>
                <c:pt idx="0">
                  <c:v>-8.6319931651409362E-4</c:v>
                </c:pt>
                <c:pt idx="1">
                  <c:v>-7.2852726360719544E-3</c:v>
                </c:pt>
                <c:pt idx="2">
                  <c:v>-1.3567012569204718E-2</c:v>
                </c:pt>
                <c:pt idx="3">
                  <c:v>-1.9708945040867062E-2</c:v>
                </c:pt>
                <c:pt idx="4">
                  <c:v>-2.5712238070225563E-2</c:v>
                </c:pt>
                <c:pt idx="5">
                  <c:v>-3.1578475759959986E-2</c:v>
                </c:pt>
                <c:pt idx="6">
                  <c:v>-3.7309503342572048E-2</c:v>
                </c:pt>
                <c:pt idx="7">
                  <c:v>-4.290732111328685E-2</c:v>
                </c:pt>
                <c:pt idx="8">
                  <c:v>-4.8374011987952402E-2</c:v>
                </c:pt>
                <c:pt idx="9">
                  <c:v>-5.3711692179872053E-2</c:v>
                </c:pt>
                <c:pt idx="10">
                  <c:v>-5.8922477763999483E-2</c:v>
                </c:pt>
                <c:pt idx="11">
                  <c:v>-6.4008462150897186E-2</c:v>
                </c:pt>
                <c:pt idx="12">
                  <c:v>-6.8971701044563766E-2</c:v>
                </c:pt>
                <c:pt idx="13">
                  <c:v>-7.3814202526422359E-2</c:v>
                </c:pt>
                <c:pt idx="14">
                  <c:v>-7.853792064306557E-2</c:v>
                </c:pt>
                <c:pt idx="15">
                  <c:v>-8.3144751381636905E-2</c:v>
                </c:pt>
                <c:pt idx="16">
                  <c:v>-8.76365302649533E-2</c:v>
                </c:pt>
                <c:pt idx="17">
                  <c:v>-9.2015031038532188E-2</c:v>
                </c:pt>
                <c:pt idx="18">
                  <c:v>-9.6281965086549084E-2</c:v>
                </c:pt>
                <c:pt idx="19">
                  <c:v>-0.10043898132745729</c:v>
                </c:pt>
                <c:pt idx="20">
                  <c:v>-0.10448766641811628</c:v>
                </c:pt>
                <c:pt idx="21">
                  <c:v>-0.10842954514905292</c:v>
                </c:pt>
                <c:pt idx="22">
                  <c:v>-0.11226608095044927</c:v>
                </c:pt>
                <c:pt idx="23">
                  <c:v>-0.11599867645388195</c:v>
                </c:pt>
                <c:pt idx="24">
                  <c:v>-0.11962867407228964</c:v>
                </c:pt>
                <c:pt idx="25">
                  <c:v>-0.12315735657261224</c:v>
                </c:pt>
                <c:pt idx="26">
                  <c:v>-0.1265859476237749</c:v>
                </c:pt>
                <c:pt idx="27">
                  <c:v>-0.12991561230828233</c:v>
                </c:pt>
                <c:pt idx="28">
                  <c:v>-0.13314745758951479</c:v>
                </c:pt>
                <c:pt idx="29">
                  <c:v>-0.13628253272939828</c:v>
                </c:pt>
                <c:pt idx="30">
                  <c:v>-0.13932182965287113</c:v>
                </c:pt>
                <c:pt idx="31">
                  <c:v>-0.14226628325669233</c:v>
                </c:pt>
                <c:pt idx="32">
                  <c:v>-0.14511677166091264</c:v>
                </c:pt>
                <c:pt idx="33">
                  <c:v>-0.14787411640176892</c:v>
                </c:pt>
                <c:pt idx="34">
                  <c:v>-0.15053908256503593</c:v>
                </c:pt>
                <c:pt idx="35">
                  <c:v>-0.15311237885900242</c:v>
                </c:pt>
                <c:pt idx="36">
                  <c:v>-0.15559465762627558</c:v>
                </c:pt>
                <c:pt idx="37">
                  <c:v>-0.15798651479357129</c:v>
                </c:pt>
                <c:pt idx="38">
                  <c:v>-0.16028848975857105</c:v>
                </c:pt>
                <c:pt idx="39">
                  <c:v>-0.16250106521280294</c:v>
                </c:pt>
                <c:pt idx="40">
                  <c:v>-0.16462466689933505</c:v>
                </c:pt>
                <c:pt idx="41">
                  <c:v>-0.16665966330391949</c:v>
                </c:pt>
                <c:pt idx="42">
                  <c:v>-0.16860636527797568</c:v>
                </c:pt>
                <c:pt idx="43">
                  <c:v>-0.17046502559165561</c:v>
                </c:pt>
                <c:pt idx="44">
                  <c:v>-0.17223583841488763</c:v>
                </c:pt>
                <c:pt idx="45">
                  <c:v>-0.1739189387241698</c:v>
                </c:pt>
                <c:pt idx="46">
                  <c:v>-0.17551440163244419</c:v>
                </c:pt>
                <c:pt idx="47">
                  <c:v>-0.1770222416392753</c:v>
                </c:pt>
                <c:pt idx="48">
                  <c:v>-0.17844241179798118</c:v>
                </c:pt>
                <c:pt idx="49">
                  <c:v>-0.17977480279634467</c:v>
                </c:pt>
                <c:pt idx="50">
                  <c:v>-0.18101924194672883</c:v>
                </c:pt>
                <c:pt idx="51">
                  <c:v>-0.18217549208155806</c:v>
                </c:pt>
                <c:pt idx="52">
                  <c:v>-0.18324325034896391</c:v>
                </c:pt>
                <c:pt idx="53">
                  <c:v>-0.18422214690387981</c:v>
                </c:pt>
                <c:pt idx="54">
                  <c:v>-0.18511174348804302</c:v>
                </c:pt>
                <c:pt idx="55">
                  <c:v>-0.18591153189354673</c:v>
                </c:pt>
                <c:pt idx="56">
                  <c:v>-0.18662093230159632</c:v>
                </c:pt>
                <c:pt idx="57">
                  <c:v>-0.18723929149062218</c:v>
                </c:pt>
                <c:pt idx="58">
                  <c:v>-0.18776588090289775</c:v>
                </c:pt>
                <c:pt idx="59">
                  <c:v>-0.18819989456366887</c:v>
                </c:pt>
                <c:pt idx="60">
                  <c:v>-0.18854044683829943</c:v>
                </c:pt>
                <c:pt idx="61">
                  <c:v>-0.18878657002211785</c:v>
                </c:pt>
                <c:pt idx="62">
                  <c:v>-0.18893721174286721</c:v>
                </c:pt>
                <c:pt idx="63">
                  <c:v>-0.18899123217279812</c:v>
                </c:pt>
                <c:pt idx="64">
                  <c:v>-0.18894740102140165</c:v>
                </c:pt>
                <c:pt idx="65">
                  <c:v>-0.18880439431138898</c:v>
                </c:pt>
                <c:pt idx="66">
                  <c:v>-0.18856079089431915</c:v>
                </c:pt>
                <c:pt idx="67">
                  <c:v>-0.18821506872007959</c:v>
                </c:pt>
                <c:pt idx="68">
                  <c:v>-0.18776560079210988</c:v>
                </c:pt>
                <c:pt idx="69">
                  <c:v>-0.18721065084542754</c:v>
                </c:pt>
                <c:pt idx="70">
                  <c:v>-0.18654836863724814</c:v>
                </c:pt>
                <c:pt idx="71">
                  <c:v>-0.1857767849309232</c:v>
                </c:pt>
                <c:pt idx="72">
                  <c:v>-0.18489380598968036</c:v>
                </c:pt>
                <c:pt idx="73">
                  <c:v>-0.18389720774258517</c:v>
                </c:pt>
                <c:pt idx="74">
                  <c:v>-0.18278462931025635</c:v>
                </c:pt>
                <c:pt idx="75">
                  <c:v>-0.18155356620386498</c:v>
                </c:pt>
                <c:pt idx="76">
                  <c:v>-0.18020136265623135</c:v>
                </c:pt>
                <c:pt idx="77">
                  <c:v>-0.17872520367594866</c:v>
                </c:pt>
                <c:pt idx="78">
                  <c:v>-0.17712210587550273</c:v>
                </c:pt>
                <c:pt idx="79">
                  <c:v>-0.17538890817110106</c:v>
                </c:pt>
                <c:pt idx="80">
                  <c:v>-0.17352226067420537</c:v>
                </c:pt>
                <c:pt idx="81">
                  <c:v>-0.17151861379632705</c:v>
                </c:pt>
                <c:pt idx="82">
                  <c:v>-0.16937420457297664</c:v>
                </c:pt>
                <c:pt idx="83">
                  <c:v>-0.16708504390730863</c:v>
                </c:pt>
                <c:pt idx="84">
                  <c:v>-0.16464689937211316</c:v>
                </c:pt>
                <c:pt idx="85">
                  <c:v>-0.16205528031517225</c:v>
                </c:pt>
                <c:pt idx="86">
                  <c:v>-0.15930541564170497</c:v>
                </c:pt>
                <c:pt idx="87">
                  <c:v>-0.15639223652990586</c:v>
                </c:pt>
                <c:pt idx="88">
                  <c:v>-0.15331034673852958</c:v>
                </c:pt>
                <c:pt idx="89">
                  <c:v>-0.15005400274612807</c:v>
                </c:pt>
                <c:pt idx="90">
                  <c:v>-0.14661707244172748</c:v>
                </c:pt>
                <c:pt idx="91">
                  <c:v>-0.14299301264354719</c:v>
                </c:pt>
                <c:pt idx="92">
                  <c:v>-0.13917480878906391</c:v>
                </c:pt>
                <c:pt idx="93">
                  <c:v>-0.13515494980734302</c:v>
                </c:pt>
                <c:pt idx="94">
                  <c:v>-0.13092533568504094</c:v>
                </c:pt>
                <c:pt idx="95">
                  <c:v>-0.12647724933608431</c:v>
                </c:pt>
                <c:pt idx="96">
                  <c:v>-0.12180076846808013</c:v>
                </c:pt>
                <c:pt idx="97">
                  <c:v>-0.11688433540227224</c:v>
                </c:pt>
                <c:pt idx="98">
                  <c:v>-0.11171959260265932</c:v>
                </c:pt>
                <c:pt idx="99">
                  <c:v>-0.10628920545104911</c:v>
                </c:pt>
                <c:pt idx="100">
                  <c:v>-0.10058346280168207</c:v>
                </c:pt>
                <c:pt idx="101">
                  <c:v>-9.457675208567845E-2</c:v>
                </c:pt>
                <c:pt idx="102">
                  <c:v>-8.8287870347439443E-2</c:v>
                </c:pt>
                <c:pt idx="103">
                  <c:v>-8.1599532986336668E-2</c:v>
                </c:pt>
                <c:pt idx="104">
                  <c:v>-7.4694786503765168E-2</c:v>
                </c:pt>
                <c:pt idx="105">
                  <c:v>-6.7337468588714547E-2</c:v>
                </c:pt>
                <c:pt idx="106">
                  <c:v>-5.9522935717474378E-2</c:v>
                </c:pt>
                <c:pt idx="107">
                  <c:v>-5.1519928169406308E-2</c:v>
                </c:pt>
                <c:pt idx="108">
                  <c:v>-4.2753164881962319E-2</c:v>
                </c:pt>
                <c:pt idx="109">
                  <c:v>-3.3920034463952774E-2</c:v>
                </c:pt>
                <c:pt idx="110">
                  <c:v>-2.4714950089062441E-2</c:v>
                </c:pt>
                <c:pt idx="111">
                  <c:v>-1.5133294181333671E-2</c:v>
                </c:pt>
                <c:pt idx="112">
                  <c:v>-5.1486015378797113E-3</c:v>
                </c:pt>
                <c:pt idx="113">
                  <c:v>0</c:v>
                </c:pt>
                <c:pt idx="114">
                  <c:v>0</c:v>
                </c:pt>
                <c:pt idx="115">
                  <c:v>-9.6514399484916927E-3</c:v>
                </c:pt>
                <c:pt idx="116">
                  <c:v>-2.5206293668636026E-2</c:v>
                </c:pt>
                <c:pt idx="117">
                  <c:v>-3.9825264413383604E-2</c:v>
                </c:pt>
                <c:pt idx="118">
                  <c:v>-5.3561207909926592E-2</c:v>
                </c:pt>
                <c:pt idx="119">
                  <c:v>-6.6435320003574314E-2</c:v>
                </c:pt>
                <c:pt idx="120">
                  <c:v>-7.8933656647615813E-2</c:v>
                </c:pt>
                <c:pt idx="121">
                  <c:v>-8.9993421513698185E-2</c:v>
                </c:pt>
                <c:pt idx="122">
                  <c:v>-0.10054585338400367</c:v>
                </c:pt>
                <c:pt idx="123">
                  <c:v>-0.11014402206019304</c:v>
                </c:pt>
                <c:pt idx="124">
                  <c:v>-0.11884413073956573</c:v>
                </c:pt>
                <c:pt idx="125">
                  <c:v>-0.12702430099756884</c:v>
                </c:pt>
                <c:pt idx="126">
                  <c:v>-0.13439984887220202</c:v>
                </c:pt>
                <c:pt idx="127">
                  <c:v>-0.14118071753306591</c:v>
                </c:pt>
                <c:pt idx="128">
                  <c:v>-0.14733975481148825</c:v>
                </c:pt>
                <c:pt idx="129">
                  <c:v>-0.15292490736195541</c:v>
                </c:pt>
                <c:pt idx="130">
                  <c:v>-0.1579617037091996</c:v>
                </c:pt>
                <c:pt idx="131">
                  <c:v>-0.16248475409507729</c:v>
                </c:pt>
                <c:pt idx="132">
                  <c:v>-0.16651017134057655</c:v>
                </c:pt>
                <c:pt idx="133">
                  <c:v>-0.17006118168745249</c:v>
                </c:pt>
                <c:pt idx="134">
                  <c:v>-0.17315615993179176</c:v>
                </c:pt>
                <c:pt idx="135">
                  <c:v>-0.17581082092123382</c:v>
                </c:pt>
                <c:pt idx="136">
                  <c:v>-0.1780394171055556</c:v>
                </c:pt>
                <c:pt idx="137">
                  <c:v>-0.17985469782814681</c:v>
                </c:pt>
                <c:pt idx="138">
                  <c:v>-0.18126824085547144</c:v>
                </c:pt>
                <c:pt idx="139">
                  <c:v>-0.18229045673029082</c:v>
                </c:pt>
                <c:pt idx="140">
                  <c:v>-0.18293079889940017</c:v>
                </c:pt>
                <c:pt idx="141">
                  <c:v>-0.1831977897874576</c:v>
                </c:pt>
                <c:pt idx="142">
                  <c:v>-0.18309915954968331</c:v>
                </c:pt>
                <c:pt idx="143">
                  <c:v>-0.18264188064677672</c:v>
                </c:pt>
                <c:pt idx="144">
                  <c:v>-0.18183226345595863</c:v>
                </c:pt>
                <c:pt idx="145">
                  <c:v>-0.18067599227272421</c:v>
                </c:pt>
                <c:pt idx="146">
                  <c:v>-0.17917819386530781</c:v>
                </c:pt>
                <c:pt idx="147">
                  <c:v>-0.1773434715157661</c:v>
                </c:pt>
                <c:pt idx="148">
                  <c:v>-0.17517595600806102</c:v>
                </c:pt>
                <c:pt idx="149">
                  <c:v>-0.17267933631260288</c:v>
                </c:pt>
                <c:pt idx="150">
                  <c:v>-0.16985689874731488</c:v>
                </c:pt>
                <c:pt idx="151">
                  <c:v>-0.16671155395999818</c:v>
                </c:pt>
                <c:pt idx="152">
                  <c:v>-0.1632458678549257</c:v>
                </c:pt>
                <c:pt idx="153">
                  <c:v>-0.15946208503382667</c:v>
                </c:pt>
                <c:pt idx="154">
                  <c:v>-0.15536215380988966</c:v>
                </c:pt>
                <c:pt idx="155">
                  <c:v>-0.15094774648880813</c:v>
                </c:pt>
                <c:pt idx="156">
                  <c:v>-0.14622028002646822</c:v>
                </c:pt>
                <c:pt idx="157">
                  <c:v>-0.14118093360009082</c:v>
                </c:pt>
                <c:pt idx="158">
                  <c:v>-0.13583066599097676</c:v>
                </c:pt>
                <c:pt idx="159">
                  <c:v>-0.13017023089093738</c:v>
                </c:pt>
                <c:pt idx="160">
                  <c:v>-0.12420019178889466</c:v>
                </c:pt>
                <c:pt idx="161">
                  <c:v>-0.11792093542055897</c:v>
                </c:pt>
                <c:pt idx="162">
                  <c:v>-0.11133268473842321</c:v>
                </c:pt>
                <c:pt idx="163">
                  <c:v>-0.10443551086456836</c:v>
                </c:pt>
                <c:pt idx="164">
                  <c:v>-9.7229344587984781E-2</c:v>
                </c:pt>
                <c:pt idx="165">
                  <c:v>-8.9713987131495046E-2</c:v>
                </c:pt>
                <c:pt idx="166">
                  <c:v>-8.1889120524838543E-2</c:v>
                </c:pt>
                <c:pt idx="167">
                  <c:v>-7.3754317451432613E-2</c:v>
                </c:pt>
                <c:pt idx="168">
                  <c:v>-6.5309050775985519E-2</c:v>
                </c:pt>
                <c:pt idx="169">
                  <c:v>-5.6552702696526159E-2</c:v>
                </c:pt>
                <c:pt idx="170">
                  <c:v>-4.7484573652593468E-2</c:v>
                </c:pt>
                <c:pt idx="171">
                  <c:v>-3.8103890972606309E-2</c:v>
                </c:pt>
                <c:pt idx="172">
                  <c:v>-2.8409817347204984E-2</c:v>
                </c:pt>
                <c:pt idx="173">
                  <c:v>-1.8401459130919576E-2</c:v>
                </c:pt>
                <c:pt idx="174">
                  <c:v>-8.0778745312421289E-3</c:v>
                </c:pt>
                <c:pt idx="175">
                  <c:v>2.561918304255892E-3</c:v>
                </c:pt>
                <c:pt idx="176">
                  <c:v>1.3518933261636832E-2</c:v>
                </c:pt>
                <c:pt idx="177">
                  <c:v>2.4794208282317681E-2</c:v>
                </c:pt>
                <c:pt idx="178">
                  <c:v>3.6388797404130521E-2</c:v>
                </c:pt>
                <c:pt idx="179">
                  <c:v>4.8303762810111589E-2</c:v>
                </c:pt>
                <c:pt idx="180">
                  <c:v>6.0540166865777491E-2</c:v>
                </c:pt>
                <c:pt idx="181">
                  <c:v>7.3099064136454756E-2</c:v>
                </c:pt>
                <c:pt idx="182">
                  <c:v>8.5981493373219212E-2</c:v>
                </c:pt>
                <c:pt idx="183">
                  <c:v>9.9188469463392173E-2</c:v>
                </c:pt>
                <c:pt idx="184">
                  <c:v>0.11272097534119112</c:v>
                </c:pt>
                <c:pt idx="185">
                  <c:v>0.12657995385964341</c:v>
                </c:pt>
                <c:pt idx="186">
                  <c:v>0.1407662996261346</c:v>
                </c:pt>
                <c:pt idx="187">
                  <c:v>0.15528085080849716</c:v>
                </c:pt>
                <c:pt idx="188">
                  <c:v>0.1701243809207415</c:v>
                </c:pt>
                <c:pt idx="189">
                  <c:v>0.18529759060166875</c:v>
                </c:pt>
                <c:pt idx="190">
                  <c:v>0.20080109940237523</c:v>
                </c:pt>
                <c:pt idx="191">
                  <c:v>0.21663543760262166</c:v>
                </c:pt>
                <c:pt idx="192">
                  <c:v>0.23280103807923203</c:v>
                </c:pt>
                <c:pt idx="193">
                  <c:v>0.24929822825360093</c:v>
                </c:pt>
                <c:pt idx="194">
                  <c:v>0.2661272221488476</c:v>
                </c:pt>
                <c:pt idx="195">
                  <c:v>0.28328811259108211</c:v>
                </c:pt>
                <c:pt idx="196">
                  <c:v>0.30078086359288692</c:v>
                </c:pt>
                <c:pt idx="197">
                  <c:v>0.31860530296102685</c:v>
                </c:pt>
                <c:pt idx="198">
                  <c:v>0.3367611151741462</c:v>
                </c:pt>
                <c:pt idx="199">
                  <c:v>0.35524783458008524</c:v>
                </c:pt>
                <c:pt idx="200">
                  <c:v>0.37406483896623033</c:v>
                </c:pt>
                <c:pt idx="201">
                  <c:v>0.39321134356012782</c:v>
                </c:pt>
                <c:pt idx="202">
                  <c:v>0.41268639552141478</c:v>
                </c:pt>
                <c:pt idx="203">
                  <c:v>0.43248886898997763</c:v>
                </c:pt>
                <c:pt idx="204">
                  <c:v>0.45261746075922743</c:v>
                </c:pt>
                <c:pt idx="205">
                  <c:v>0.47307068664761959</c:v>
                </c:pt>
                <c:pt idx="206">
                  <c:v>0.49384687864624238</c:v>
                </c:pt>
                <c:pt idx="207">
                  <c:v>0.51494418292580268</c:v>
                </c:pt>
                <c:pt idx="208">
                  <c:v>0.53636055879320088</c:v>
                </c:pt>
                <c:pt idx="209">
                  <c:v>0.55809377869687926</c:v>
                </c:pt>
                <c:pt idx="210">
                  <c:v>0.58014142939260238</c:v>
                </c:pt>
                <c:pt idx="211">
                  <c:v>0.60250091439896569</c:v>
                </c:pt>
                <c:pt idx="212">
                  <c:v>0.62516945789782108</c:v>
                </c:pt>
                <c:pt idx="213">
                  <c:v>0.64814411027266872</c:v>
                </c:pt>
                <c:pt idx="214">
                  <c:v>0.67142175553469829</c:v>
                </c:pt>
                <c:pt idx="215">
                  <c:v>0.69499912096985239</c:v>
                </c:pt>
                <c:pt idx="216">
                  <c:v>0.71887278946534505</c:v>
                </c:pt>
                <c:pt idx="217">
                  <c:v>0.74303921516038263</c:v>
                </c:pt>
                <c:pt idx="218">
                  <c:v>0.76749474334092682</c:v>
                </c:pt>
                <c:pt idx="219">
                  <c:v>0.79223563590928658</c:v>
                </c:pt>
                <c:pt idx="220">
                  <c:v>0.81725810436617996</c:v>
                </c:pt>
                <c:pt idx="221">
                  <c:v>0.8425583531419204</c:v>
                </c:pt>
                <c:pt idx="222">
                  <c:v>0.86813263744168823</c:v>
                </c:pt>
                <c:pt idx="223">
                  <c:v>0.89397734173567234</c:v>
                </c:pt>
                <c:pt idx="224">
                  <c:v>0.92008908792573918</c:v>
                </c:pt>
                <c:pt idx="225">
                  <c:v>0.94646488650169647</c:v>
                </c:pt>
                <c:pt idx="226">
                  <c:v>0.97310235032391523</c:v>
                </c:pt>
                <c:pt idx="227">
                  <c:v>1</c:v>
                </c:pt>
              </c:numCache>
            </c:numRef>
          </c:xVal>
          <c:yVal>
            <c:numRef>
              <c:f>Cylinder!$B$10:$B$237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E8A-4D8C-BD19-14544D59D48F}"/>
            </c:ext>
          </c:extLst>
        </c:ser>
        <c:ser>
          <c:idx val="6"/>
          <c:order val="6"/>
          <c:tx>
            <c:v>Cylinder Re 1000</c:v>
          </c:tx>
          <c:spPr>
            <a:ln w="19050" cap="rnd">
              <a:solidFill>
                <a:srgbClr val="EBEBEB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Cylinder!$D$10:$D$237</c:f>
              <c:numCache>
                <c:formatCode>General</c:formatCode>
                <c:ptCount val="228"/>
                <c:pt idx="0">
                  <c:v>-3.0274401388876742E-5</c:v>
                </c:pt>
                <c:pt idx="1">
                  <c:v>-6.8788012521083779E-3</c:v>
                </c:pt>
                <c:pt idx="2">
                  <c:v>-1.3513015607279162E-2</c:v>
                </c:pt>
                <c:pt idx="3">
                  <c:v>-1.9939524185866472E-2</c:v>
                </c:pt>
                <c:pt idx="4">
                  <c:v>-2.6164941048910487E-2</c:v>
                </c:pt>
                <c:pt idx="5">
                  <c:v>-3.2196807087691376E-2</c:v>
                </c:pt>
                <c:pt idx="6">
                  <c:v>-3.8042853888253444E-2</c:v>
                </c:pt>
                <c:pt idx="7">
                  <c:v>-4.3710870170038309E-2</c:v>
                </c:pt>
                <c:pt idx="8">
                  <c:v>-4.9208488324630179E-2</c:v>
                </c:pt>
                <c:pt idx="9">
                  <c:v>-5.454308118745773E-2</c:v>
                </c:pt>
                <c:pt idx="10">
                  <c:v>-5.9721696159264523E-2</c:v>
                </c:pt>
                <c:pt idx="11">
                  <c:v>-6.4751032263591579E-2</c:v>
                </c:pt>
                <c:pt idx="12">
                  <c:v>-6.9637443596798451E-2</c:v>
                </c:pt>
                <c:pt idx="13">
                  <c:v>-7.4386961284332268E-2</c:v>
                </c:pt>
                <c:pt idx="14">
                  <c:v>-7.9005325799094223E-2</c:v>
                </c:pt>
                <c:pt idx="15">
                  <c:v>-8.3498023878051802E-2</c:v>
                </c:pt>
                <c:pt idx="16">
                  <c:v>-8.7870325668997259E-2</c:v>
                </c:pt>
                <c:pt idx="17">
                  <c:v>-9.212731913709829E-2</c:v>
                </c:pt>
                <c:pt idx="18">
                  <c:v>-9.6273939842718634E-2</c:v>
                </c:pt>
                <c:pt idx="19">
                  <c:v>-0.10031499506289909</c:v>
                </c:pt>
                <c:pt idx="20">
                  <c:v>-0.1042551818763279</c:v>
                </c:pt>
                <c:pt idx="21">
                  <c:v>-0.10809909929373733</c:v>
                </c:pt>
                <c:pt idx="22">
                  <c:v>-0.11185125483350823</c:v>
                </c:pt>
                <c:pt idx="23">
                  <c:v>-0.11551606613493397</c:v>
                </c:pt>
                <c:pt idx="24">
                  <c:v>-0.11909785830853187</c:v>
                </c:pt>
                <c:pt idx="25">
                  <c:v>-0.12260085775465131</c:v>
                </c:pt>
                <c:pt idx="26">
                  <c:v>-0.12602918317134557</c:v>
                </c:pt>
                <c:pt idx="27">
                  <c:v>-0.12938683442244295</c:v>
                </c:pt>
                <c:pt idx="28">
                  <c:v>-0.13267767987358831</c:v>
                </c:pt>
                <c:pt idx="29">
                  <c:v>-0.13590544272334315</c:v>
                </c:pt>
                <c:pt idx="30">
                  <c:v>-0.13907368678003207</c:v>
                </c:pt>
                <c:pt idx="31">
                  <c:v>-0.14218580205331299</c:v>
                </c:pt>
                <c:pt idx="32">
                  <c:v>-0.14524499046091671</c:v>
                </c:pt>
                <c:pt idx="33">
                  <c:v>-0.14825425188252753</c:v>
                </c:pt>
                <c:pt idx="34">
                  <c:v>-0.15121637074067959</c:v>
                </c:pt>
                <c:pt idx="35">
                  <c:v>-0.1541339032375765</c:v>
                </c:pt>
                <c:pt idx="36">
                  <c:v>-0.1570091653420144</c:v>
                </c:pt>
                <c:pt idx="37">
                  <c:v>-0.1598442215858295</c:v>
                </c:pt>
                <c:pt idx="38">
                  <c:v>-0.1626408747089782</c:v>
                </c:pt>
                <c:pt idx="39">
                  <c:v>-0.16540065617002375</c:v>
                </c:pt>
                <c:pt idx="40">
                  <c:v>-0.16812481752874514</c:v>
                </c:pt>
                <c:pt idx="41">
                  <c:v>-0.17081432269348334</c:v>
                </c:pt>
                <c:pt idx="42">
                  <c:v>-0.17346984102204718</c:v>
                </c:pt>
                <c:pt idx="43">
                  <c:v>-0.17609174125575258</c:v>
                </c:pt>
                <c:pt idx="44">
                  <c:v>-0.1786800862655854</c:v>
                </c:pt>
                <c:pt idx="45">
                  <c:v>-0.18123462858272568</c:v>
                </c:pt>
                <c:pt idx="46">
                  <c:v>-0.18375480668643543</c:v>
                </c:pt>
                <c:pt idx="47">
                  <c:v>-0.18623974201672008</c:v>
                </c:pt>
                <c:pt idx="48">
                  <c:v>-0.18868823668039483</c:v>
                </c:pt>
                <c:pt idx="49">
                  <c:v>-0.19109877181424562</c:v>
                </c:pt>
                <c:pt idx="50">
                  <c:v>-0.19346950657037545</c:v>
                </c:pt>
                <c:pt idx="51">
                  <c:v>-0.19579827768462432</c:v>
                </c:pt>
                <c:pt idx="52">
                  <c:v>-0.19808259959066696</c:v>
                </c:pt>
                <c:pt idx="53">
                  <c:v>-0.20031966503920012</c:v>
                </c:pt>
                <c:pt idx="54">
                  <c:v>-0.20250634618402827</c:v>
                </c:pt>
                <c:pt idx="55">
                  <c:v>-0.20463919609506112</c:v>
                </c:pt>
                <c:pt idx="56">
                  <c:v>-0.20671445066165009</c:v>
                </c:pt>
                <c:pt idx="57">
                  <c:v>-0.20872803084967056</c:v>
                </c:pt>
                <c:pt idx="58">
                  <c:v>-0.21067554528050941</c:v>
                </c:pt>
                <c:pt idx="59">
                  <c:v>-0.21255229310209006</c:v>
                </c:pt>
                <c:pt idx="60">
                  <c:v>-0.21435326712837299</c:v>
                </c:pt>
                <c:pt idx="61">
                  <c:v>-0.21607315722794238</c:v>
                </c:pt>
                <c:pt idx="62">
                  <c:v>-0.21770635395012716</c:v>
                </c:pt>
                <c:pt idx="63">
                  <c:v>-0.21924695238353525</c:v>
                </c:pt>
                <c:pt idx="64">
                  <c:v>-0.22068875625116</c:v>
                </c:pt>
                <c:pt idx="65">
                  <c:v>-0.22202528225469453</c:v>
                </c:pt>
                <c:pt idx="66">
                  <c:v>-0.2232497646911995</c:v>
                </c:pt>
                <c:pt idx="67">
                  <c:v>-0.22435516037528222</c:v>
                </c:pt>
                <c:pt idx="68">
                  <c:v>-0.22533415391118208</c:v>
                </c:pt>
                <c:pt idx="69">
                  <c:v>-0.2261791633699439</c:v>
                </c:pt>
                <c:pt idx="70">
                  <c:v>-0.22688234643780897</c:v>
                </c:pt>
                <c:pt idx="71">
                  <c:v>-0.2274356071122863</c:v>
                </c:pt>
                <c:pt idx="72">
                  <c:v>-0.22783060303147062</c:v>
                </c:pt>
                <c:pt idx="73">
                  <c:v>-0.22805875353007621</c:v>
                </c:pt>
                <c:pt idx="74">
                  <c:v>-0.22811124852054482</c:v>
                </c:pt>
                <c:pt idx="75">
                  <c:v>-0.22797905830013698</c:v>
                </c:pt>
                <c:pt idx="76">
                  <c:v>-0.2276529443821777</c:v>
                </c:pt>
                <c:pt idx="77">
                  <c:v>-0.22712347144262468</c:v>
                </c:pt>
                <c:pt idx="78">
                  <c:v>-0.22638102045800984</c:v>
                </c:pt>
                <c:pt idx="79">
                  <c:v>-0.22541580308867193</c:v>
                </c:pt>
                <c:pt idx="80">
                  <c:v>-0.22421787732724047</c:v>
                </c:pt>
                <c:pt idx="81">
                  <c:v>-0.22277716438788939</c:v>
                </c:pt>
                <c:pt idx="82">
                  <c:v>-0.22108346675102791</c:v>
                </c:pt>
                <c:pt idx="83">
                  <c:v>-0.21912648720231398</c:v>
                </c:pt>
                <c:pt idx="84">
                  <c:v>-0.21689584860743011</c:v>
                </c:pt>
                <c:pt idx="85">
                  <c:v>-0.2143811140463546</c:v>
                </c:pt>
                <c:pt idx="86">
                  <c:v>-0.21157180678547005</c:v>
                </c:pt>
                <c:pt idx="87">
                  <c:v>-0.20845742939415149</c:v>
                </c:pt>
                <c:pt idx="88">
                  <c:v>-0.20502748110647839</c:v>
                </c:pt>
                <c:pt idx="89">
                  <c:v>-0.20127147228958298</c:v>
                </c:pt>
                <c:pt idx="90">
                  <c:v>-0.19717893459950014</c:v>
                </c:pt>
                <c:pt idx="91">
                  <c:v>-0.19273942508431557</c:v>
                </c:pt>
                <c:pt idx="92">
                  <c:v>-0.18794252212426052</c:v>
                </c:pt>
                <c:pt idx="93">
                  <c:v>-0.18277781068069526</c:v>
                </c:pt>
                <c:pt idx="94">
                  <c:v>-0.17723485385344331</c:v>
                </c:pt>
                <c:pt idx="95">
                  <c:v>-0.17130314722526985</c:v>
                </c:pt>
                <c:pt idx="96">
                  <c:v>-0.16497205191859429</c:v>
                </c:pt>
                <c:pt idx="97">
                  <c:v>-0.15823070173640072</c:v>
                </c:pt>
                <c:pt idx="98">
                  <c:v>-0.15106787928896664</c:v>
                </c:pt>
                <c:pt idx="99">
                  <c:v>-0.14347185570069229</c:v>
                </c:pt>
                <c:pt idx="100">
                  <c:v>-0.13543018941291687</c:v>
                </c:pt>
                <c:pt idx="101">
                  <c:v>-0.12692948258882433</c:v>
                </c:pt>
                <c:pt idx="102">
                  <c:v>-0.11795510337588902</c:v>
                </c:pt>
                <c:pt idx="103">
                  <c:v>-0.10849089289156251</c:v>
                </c:pt>
                <c:pt idx="104">
                  <c:v>-9.8518933438276779E-2</c:v>
                </c:pt>
                <c:pt idx="105">
                  <c:v>-8.8019558076027044E-2</c:v>
                </c:pt>
                <c:pt idx="106">
                  <c:v>-7.6972163838097407E-2</c:v>
                </c:pt>
                <c:pt idx="107">
                  <c:v>-6.5357674189334095E-2</c:v>
                </c:pt>
                <c:pt idx="108">
                  <c:v>-5.3165078944733837E-2</c:v>
                </c:pt>
                <c:pt idx="109">
                  <c:v>-4.0406220965322162E-2</c:v>
                </c:pt>
                <c:pt idx="110">
                  <c:v>-2.7153013891385202E-2</c:v>
                </c:pt>
                <c:pt idx="111">
                  <c:v>-1.3537357857212461E-2</c:v>
                </c:pt>
                <c:pt idx="112">
                  <c:v>5.2690184554402046E-5</c:v>
                </c:pt>
                <c:pt idx="113">
                  <c:v>0</c:v>
                </c:pt>
                <c:pt idx="114">
                  <c:v>0</c:v>
                </c:pt>
                <c:pt idx="115">
                  <c:v>2.2831305862017319E-5</c:v>
                </c:pt>
                <c:pt idx="116">
                  <c:v>-7.3030039291931885E-4</c:v>
                </c:pt>
                <c:pt idx="117">
                  <c:v>-1.6085230125307711E-3</c:v>
                </c:pt>
                <c:pt idx="118">
                  <c:v>-2.5613070708721637E-3</c:v>
                </c:pt>
                <c:pt idx="119">
                  <c:v>-3.5545345752723964E-3</c:v>
                </c:pt>
                <c:pt idx="120">
                  <c:v>-4.5587177910464812E-3</c:v>
                </c:pt>
                <c:pt idx="121">
                  <c:v>-5.5521810512791422E-3</c:v>
                </c:pt>
                <c:pt idx="122">
                  <c:v>-6.51815478180332E-3</c:v>
                </c:pt>
                <c:pt idx="123">
                  <c:v>-7.4438653242051072E-3</c:v>
                </c:pt>
                <c:pt idx="124">
                  <c:v>-8.3193551309401325E-3</c:v>
                </c:pt>
                <c:pt idx="125">
                  <c:v>-9.1368080607614737E-3</c:v>
                </c:pt>
                <c:pt idx="126">
                  <c:v>-9.8900921349903102E-3</c:v>
                </c:pt>
                <c:pt idx="127">
                  <c:v>-1.0574444371803842E-2</c:v>
                </c:pt>
                <c:pt idx="128">
                  <c:v>-1.1186245357684079E-2</c:v>
                </c:pt>
                <c:pt idx="129">
                  <c:v>-1.1722847270044631E-2</c:v>
                </c:pt>
                <c:pt idx="130">
                  <c:v>-1.2182435392909002E-2</c:v>
                </c:pt>
                <c:pt idx="131">
                  <c:v>-1.2563912649684917E-2</c:v>
                </c:pt>
                <c:pt idx="132">
                  <c:v>-1.2866800631942447E-2</c:v>
                </c:pt>
                <c:pt idx="133">
                  <c:v>-1.3091152975846348E-2</c:v>
                </c:pt>
                <c:pt idx="134">
                  <c:v>-1.323747838797614E-2</c:v>
                </c:pt>
                <c:pt idx="135">
                  <c:v>-1.330667150071258E-2</c:v>
                </c:pt>
                <c:pt idx="136">
                  <c:v>-1.3299950254173484E-2</c:v>
                </c:pt>
                <c:pt idx="137">
                  <c:v>-1.3218798833339091E-2</c:v>
                </c:pt>
                <c:pt idx="138">
                  <c:v>-1.3064915406479643E-2</c:v>
                </c:pt>
                <c:pt idx="139">
                  <c:v>-1.2840164058745558E-2</c:v>
                </c:pt>
                <c:pt idx="140">
                  <c:v>-1.2546530417318623E-2</c:v>
                </c:pt>
                <c:pt idx="141">
                  <c:v>-1.2186080539410048E-2</c:v>
                </c:pt>
                <c:pt idx="142">
                  <c:v>-1.1760922689976923E-2</c:v>
                </c:pt>
                <c:pt idx="143">
                  <c:v>-1.1273171679132244E-2</c:v>
                </c:pt>
                <c:pt idx="144">
                  <c:v>-1.0724915462606878E-2</c:v>
                </c:pt>
                <c:pt idx="145">
                  <c:v>-1.0118183735556138E-2</c:v>
                </c:pt>
                <c:pt idx="146">
                  <c:v>-9.4549182712835109E-3</c:v>
                </c:pt>
                <c:pt idx="147">
                  <c:v>-8.736944774230199E-3</c:v>
                </c:pt>
                <c:pt idx="148">
                  <c:v>-7.9659460309051133E-3</c:v>
                </c:pt>
                <c:pt idx="149">
                  <c:v>-7.1434361551071229E-3</c:v>
                </c:pt>
                <c:pt idx="150">
                  <c:v>-6.2707357344696305E-3</c:v>
                </c:pt>
                <c:pt idx="151">
                  <c:v>-5.3489476955739046E-3</c:v>
                </c:pt>
                <c:pt idx="152">
                  <c:v>-4.3789337141857069E-3</c:v>
                </c:pt>
                <c:pt idx="153">
                  <c:v>-3.3612910067187893E-3</c:v>
                </c:pt>
                <c:pt idx="154">
                  <c:v>-2.2963293482624056E-3</c:v>
                </c:pt>
                <c:pt idx="155">
                  <c:v>-1.184048172375232E-3</c:v>
                </c:pt>
                <c:pt idx="156">
                  <c:v>-2.4113617622849519E-5</c:v>
                </c:pt>
                <c:pt idx="157">
                  <c:v>1.18416460367882E-3</c:v>
                </c:pt>
                <c:pt idx="158">
                  <c:v>2.4418566287125192E-3</c:v>
                </c:pt>
                <c:pt idx="159">
                  <c:v>3.750436262678335E-3</c:v>
                </c:pt>
                <c:pt idx="160">
                  <c:v>5.1118052853150958E-3</c:v>
                </c:pt>
                <c:pt idx="161">
                  <c:v>6.528318327262958E-3</c:v>
                </c:pt>
                <c:pt idx="162">
                  <c:v>8.0028083879466385E-3</c:v>
                </c:pt>
                <c:pt idx="163">
                  <c:v>9.5386130565110021E-3</c:v>
                </c:pt>
                <c:pt idx="164">
                  <c:v>1.1139601488173573E-2</c:v>
                </c:pt>
                <c:pt idx="165">
                  <c:v>1.2810202179709559E-2</c:v>
                </c:pt>
                <c:pt idx="166">
                  <c:v>1.4555431580250688E-2</c:v>
                </c:pt>
                <c:pt idx="167">
                  <c:v>1.6380923567098339E-2</c:v>
                </c:pt>
                <c:pt idx="168">
                  <c:v>1.8292959810910503E-2</c:v>
                </c:pt>
                <c:pt idx="169">
                  <c:v>2.0298501050672206E-2</c:v>
                </c:pt>
                <c:pt idx="170">
                  <c:v>2.2405219295990896E-2</c:v>
                </c:pt>
                <c:pt idx="171">
                  <c:v>2.4621530972853911E-2</c:v>
                </c:pt>
                <c:pt idx="172">
                  <c:v>2.6956631028236134E-2</c:v>
                </c:pt>
                <c:pt idx="173">
                  <c:v>2.9420528009439215E-2</c:v>
                </c:pt>
                <c:pt idx="174">
                  <c:v>3.2024080134118962E-2</c:v>
                </c:pt>
                <c:pt idx="175">
                  <c:v>3.4779032367601395E-2</c:v>
                </c:pt>
                <c:pt idx="176">
                  <c:v>3.7698054522368907E-2</c:v>
                </c:pt>
                <c:pt idx="177">
                  <c:v>4.0794780391951856E-2</c:v>
                </c:pt>
                <c:pt idx="178">
                  <c:v>4.4083847923475902E-2</c:v>
                </c:pt>
                <c:pt idx="179">
                  <c:v>4.7580940421566083E-2</c:v>
                </c:pt>
                <c:pt idx="180">
                  <c:v>5.1302828755009737E-2</c:v>
                </c:pt>
                <c:pt idx="181">
                  <c:v>5.5267414508803299E-2</c:v>
                </c:pt>
                <c:pt idx="182">
                  <c:v>5.949377397958109E-2</c:v>
                </c:pt>
                <c:pt idx="183">
                  <c:v>6.4002202854845106E-2</c:v>
                </c:pt>
                <c:pt idx="184">
                  <c:v>6.8814261335153379E-2</c:v>
                </c:pt>
                <c:pt idx="185">
                  <c:v>7.3952819357317415E-2</c:v>
                </c:pt>
                <c:pt idx="186">
                  <c:v>7.9442101442344204E-2</c:v>
                </c:pt>
                <c:pt idx="187">
                  <c:v>8.5307730529948181E-2</c:v>
                </c:pt>
                <c:pt idx="188">
                  <c:v>9.1576769955755588E-2</c:v>
                </c:pt>
                <c:pt idx="189">
                  <c:v>9.8277762486421671E-2</c:v>
                </c:pt>
                <c:pt idx="190">
                  <c:v>0.10544076503312873</c:v>
                </c:pt>
                <c:pt idx="191">
                  <c:v>0.11309737732827267</c:v>
                </c:pt>
                <c:pt idx="192">
                  <c:v>0.12128076245358232</c:v>
                </c:pt>
                <c:pt idx="193">
                  <c:v>0.13002565666977844</c:v>
                </c:pt>
                <c:pt idx="194">
                  <c:v>0.13936836549824902</c:v>
                </c:pt>
                <c:pt idx="195">
                  <c:v>0.14934674247292096</c:v>
                </c:pt>
                <c:pt idx="196">
                  <c:v>0.16000014639748938</c:v>
                </c:pt>
                <c:pt idx="197">
                  <c:v>0.17136937235151484</c:v>
                </c:pt>
                <c:pt idx="198">
                  <c:v>0.18349655107491744</c:v>
                </c:pt>
                <c:pt idx="199">
                  <c:v>0.19642501078334298</c:v>
                </c:pt>
                <c:pt idx="200">
                  <c:v>0.21019909492008768</c:v>
                </c:pt>
                <c:pt idx="201">
                  <c:v>0.22486392891385681</c:v>
                </c:pt>
                <c:pt idx="202">
                  <c:v>0.24046512868792855</c:v>
                </c:pt>
                <c:pt idx="203">
                  <c:v>0.25704844355853623</c:v>
                </c:pt>
                <c:pt idx="204">
                  <c:v>0.27465932627979572</c:v>
                </c:pt>
                <c:pt idx="205">
                  <c:v>0.2933424234646187</c:v>
                </c:pt>
                <c:pt idx="206">
                  <c:v>0.31314098045225369</c:v>
                </c:pt>
                <c:pt idx="207">
                  <c:v>0.33409615604394949</c:v>
                </c:pt>
                <c:pt idx="208">
                  <c:v>0.35624624439980085</c:v>
                </c:pt>
                <c:pt idx="209">
                  <c:v>0.37962580392217515</c:v>
                </c:pt>
                <c:pt idx="210">
                  <c:v>0.40426469612958527</c:v>
                </c:pt>
                <c:pt idx="211">
                  <c:v>0.43018704146035913</c:v>
                </c:pt>
                <c:pt idx="212">
                  <c:v>0.45741010356618339</c:v>
                </c:pt>
                <c:pt idx="213">
                  <c:v>0.48594311899459819</c:v>
                </c:pt>
                <c:pt idx="214">
                  <c:v>0.51578609506055484</c:v>
                </c:pt>
                <c:pt idx="215">
                  <c:v>0.54692860500224894</c:v>
                </c:pt>
                <c:pt idx="216">
                  <c:v>0.57934861613034594</c:v>
                </c:pt>
                <c:pt idx="217">
                  <c:v>0.61301139243346481</c:v>
                </c:pt>
                <c:pt idx="218">
                  <c:v>0.64786852044653465</c:v>
                </c:pt>
                <c:pt idx="219">
                  <c:v>0.68385710550596046</c:v>
                </c:pt>
                <c:pt idx="220">
                  <c:v>0.72089920780365935</c:v>
                </c:pt>
                <c:pt idx="221">
                  <c:v>0.75890151987186516</c:v>
                </c:pt>
                <c:pt idx="222">
                  <c:v>0.79775550774534465</c:v>
                </c:pt>
                <c:pt idx="223">
                  <c:v>0.83733747448136786</c:v>
                </c:pt>
                <c:pt idx="224">
                  <c:v>0.87751051772401822</c:v>
                </c:pt>
                <c:pt idx="225">
                  <c:v>0.91812185616938358</c:v>
                </c:pt>
                <c:pt idx="226">
                  <c:v>0.95901738546139437</c:v>
                </c:pt>
                <c:pt idx="227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Cylinder!$B$10:$B$237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4E8A-4D8C-BD19-14544D59D48F}"/>
            </c:ext>
          </c:extLst>
        </c:ser>
        <c:ser>
          <c:idx val="7"/>
          <c:order val="7"/>
          <c:tx>
            <c:v>Cylinder Re 3200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Cylinder!$E$10:$E$237</c:f>
              <c:numCache>
                <c:formatCode>General</c:formatCode>
                <c:ptCount val="228"/>
                <c:pt idx="0">
                  <c:v>1.5427659021722637E-5</c:v>
                </c:pt>
                <c:pt idx="1">
                  <c:v>-2.1443820078763877E-3</c:v>
                </c:pt>
                <c:pt idx="2">
                  <c:v>-4.6000053128480876E-3</c:v>
                </c:pt>
                <c:pt idx="3">
                  <c:v>-7.2037307206427644E-3</c:v>
                </c:pt>
                <c:pt idx="4">
                  <c:v>-9.8501212856942338E-3</c:v>
                </c:pt>
                <c:pt idx="5">
                  <c:v>-1.2475576716351404E-2</c:v>
                </c:pt>
                <c:pt idx="6">
                  <c:v>-1.5048239120124957E-2</c:v>
                </c:pt>
                <c:pt idx="7">
                  <c:v>-1.7556175562695803E-2</c:v>
                </c:pt>
                <c:pt idx="8">
                  <c:v>-1.9997669860167853E-2</c:v>
                </c:pt>
                <c:pt idx="9">
                  <c:v>-2.2374778630100168E-2</c:v>
                </c:pt>
                <c:pt idx="10">
                  <c:v>-2.4689804146781461E-2</c:v>
                </c:pt>
                <c:pt idx="11">
                  <c:v>-2.6943872105969813E-2</c:v>
                </c:pt>
                <c:pt idx="12">
                  <c:v>-2.9136758829773721E-2</c:v>
                </c:pt>
                <c:pt idx="13">
                  <c:v>-3.1267339989514094E-2</c:v>
                </c:pt>
                <c:pt idx="14">
                  <c:v>-3.3334235165405735E-2</c:v>
                </c:pt>
                <c:pt idx="15">
                  <c:v>-3.5336425715560227E-2</c:v>
                </c:pt>
                <c:pt idx="16">
                  <c:v>-3.7273735422135648E-2</c:v>
                </c:pt>
                <c:pt idx="17">
                  <c:v>-3.9147151218955636E-2</c:v>
                </c:pt>
                <c:pt idx="18">
                  <c:v>-4.095899350118247E-2</c:v>
                </c:pt>
                <c:pt idx="19">
                  <c:v>-4.2712969458186797E-2</c:v>
                </c:pt>
                <c:pt idx="20">
                  <c:v>-4.4414141519996474E-2</c:v>
                </c:pt>
                <c:pt idx="21">
                  <c:v>-4.6068842946803738E-2</c:v>
                </c:pt>
                <c:pt idx="22">
                  <c:v>-4.7684562897549736E-2</c:v>
                </c:pt>
                <c:pt idx="23">
                  <c:v>-4.9269818030514369E-2</c:v>
                </c:pt>
                <c:pt idx="24">
                  <c:v>-5.0834019685429332E-2</c:v>
                </c:pt>
                <c:pt idx="25">
                  <c:v>-5.2387341997938541E-2</c:v>
                </c:pt>
                <c:pt idx="26">
                  <c:v>-5.3940592199774672E-2</c:v>
                </c:pt>
                <c:pt idx="27">
                  <c:v>-5.5505083188226452E-2</c:v>
                </c:pt>
                <c:pt idx="28">
                  <c:v>-5.7092507219579425E-2</c:v>
                </c:pt>
                <c:pt idx="29">
                  <c:v>-5.8714809881352081E-2</c:v>
                </c:pt>
                <c:pt idx="30">
                  <c:v>-6.0384063586118454E-2</c:v>
                </c:pt>
                <c:pt idx="31">
                  <c:v>-6.211234054184421E-2</c:v>
                </c:pt>
                <c:pt idx="32">
                  <c:v>-6.3911585563153878E-2</c:v>
                </c:pt>
                <c:pt idx="33">
                  <c:v>-6.5793489687947834E-2</c:v>
                </c:pt>
                <c:pt idx="34">
                  <c:v>-6.7769365885368013E-2</c:v>
                </c:pt>
                <c:pt idx="35">
                  <c:v>-6.9850028491847585E-2</c:v>
                </c:pt>
                <c:pt idx="36">
                  <c:v>-7.2045678145727474E-2</c:v>
                </c:pt>
                <c:pt idx="37">
                  <c:v>-7.4365794105835548E-2</c:v>
                </c:pt>
                <c:pt idx="38">
                  <c:v>-7.6819035786265408E-2</c:v>
                </c:pt>
                <c:pt idx="39">
                  <c:v>-7.9413155257726659E-2</c:v>
                </c:pt>
                <c:pt idx="40">
                  <c:v>-8.215492224508314E-2</c:v>
                </c:pt>
                <c:pt idx="41">
                  <c:v>-8.5050062908066576E-2</c:v>
                </c:pt>
                <c:pt idx="42">
                  <c:v>-8.8103213331666888E-2</c:v>
                </c:pt>
                <c:pt idx="43">
                  <c:v>-9.1317888291538446E-2</c:v>
                </c:pt>
                <c:pt idx="44">
                  <c:v>-9.4696465404866245E-2</c:v>
                </c:pt>
                <c:pt idx="45">
                  <c:v>-9.8240184356707422E-2</c:v>
                </c:pt>
                <c:pt idx="46">
                  <c:v>-0.10194916040874528</c:v>
                </c:pt>
                <c:pt idx="47">
                  <c:v>-0.10582241099165167</c:v>
                </c:pt>
                <c:pt idx="48">
                  <c:v>-0.10985789374882927</c:v>
                </c:pt>
                <c:pt idx="49">
                  <c:v>-0.11405255408638708</c:v>
                </c:pt>
                <c:pt idx="50">
                  <c:v>-0.11840237997355738</c:v>
                </c:pt>
                <c:pt idx="51">
                  <c:v>-0.12290246157861538</c:v>
                </c:pt>
                <c:pt idx="52">
                  <c:v>-0.1275470531893341</c:v>
                </c:pt>
                <c:pt idx="53">
                  <c:v>-0.13232963489735694</c:v>
                </c:pt>
                <c:pt idx="54">
                  <c:v>-0.13724297157802989</c:v>
                </c:pt>
                <c:pt idx="55">
                  <c:v>-0.14227916690681053</c:v>
                </c:pt>
                <c:pt idx="56">
                  <c:v>-0.14742971037966496</c:v>
                </c:pt>
                <c:pt idx="57">
                  <c:v>-0.15268551565755833</c:v>
                </c:pt>
                <c:pt idx="58">
                  <c:v>-0.1580369488858869</c:v>
                </c:pt>
                <c:pt idx="59">
                  <c:v>-0.16347384605880722</c:v>
                </c:pt>
                <c:pt idx="60">
                  <c:v>-0.16898551889559568</c:v>
                </c:pt>
                <c:pt idx="61">
                  <c:v>-0.17456074909552793</c:v>
                </c:pt>
                <c:pt idx="62">
                  <c:v>-0.18018777116554904</c:v>
                </c:pt>
                <c:pt idx="63">
                  <c:v>-0.18585424432913131</c:v>
                </c:pt>
                <c:pt idx="64">
                  <c:v>-0.1915472143373802</c:v>
                </c:pt>
                <c:pt idx="65">
                  <c:v>-0.19725306606875961</c:v>
                </c:pt>
                <c:pt idx="66">
                  <c:v>-0.20295746790579289</c:v>
                </c:pt>
                <c:pt idx="67">
                  <c:v>-0.20864530881551463</c:v>
                </c:pt>
                <c:pt idx="68">
                  <c:v>-0.21430062926163509</c:v>
                </c:pt>
                <c:pt idx="69">
                  <c:v>-0.21990654634043785</c:v>
                </c:pt>
                <c:pt idx="70">
                  <c:v>-0.22544517365250952</c:v>
                </c:pt>
                <c:pt idx="71">
                  <c:v>-0.23089753576665681</c:v>
                </c:pt>
                <c:pt idx="72">
                  <c:v>-0.23624347792281694</c:v>
                </c:pt>
                <c:pt idx="73">
                  <c:v>-0.24146156900662638</c:v>
                </c:pt>
                <c:pt idx="74">
                  <c:v>-0.24652899781953486</c:v>
                </c:pt>
                <c:pt idx="75">
                  <c:v>-0.25142146045949987</c:v>
                </c:pt>
                <c:pt idx="76">
                  <c:v>-0.25611304128743595</c:v>
                </c:pt>
                <c:pt idx="77">
                  <c:v>-0.26057608104676705</c:v>
                </c:pt>
                <c:pt idx="78">
                  <c:v>-0.26478103733055419</c:v>
                </c:pt>
                <c:pt idx="79">
                  <c:v>-0.2686963325446482</c:v>
                </c:pt>
                <c:pt idx="80">
                  <c:v>-0.27228820710224333</c:v>
                </c:pt>
                <c:pt idx="81">
                  <c:v>-0.27552055843329981</c:v>
                </c:pt>
                <c:pt idx="82">
                  <c:v>-0.27835479974823252</c:v>
                </c:pt>
                <c:pt idx="83">
                  <c:v>-0.28074972044274532</c:v>
                </c:pt>
                <c:pt idx="84">
                  <c:v>-0.28266143126329313</c:v>
                </c:pt>
                <c:pt idx="85">
                  <c:v>-0.28404330148440154</c:v>
                </c:pt>
                <c:pt idx="86">
                  <c:v>-0.28484603962698357</c:v>
                </c:pt>
                <c:pt idx="87">
                  <c:v>-0.28501780156540651</c:v>
                </c:pt>
                <c:pt idx="88">
                  <c:v>-0.28450465715010076</c:v>
                </c:pt>
                <c:pt idx="89">
                  <c:v>-0.28325090737243414</c:v>
                </c:pt>
                <c:pt idx="90">
                  <c:v>-0.28119994016103361</c:v>
                </c:pt>
                <c:pt idx="91">
                  <c:v>-0.27829491295375719</c:v>
                </c:pt>
                <c:pt idx="92">
                  <c:v>-0.27448059617492782</c:v>
                </c:pt>
                <c:pt idx="93">
                  <c:v>-0.26970386204888364</c:v>
                </c:pt>
                <c:pt idx="94">
                  <c:v>-0.26391629119305787</c:v>
                </c:pt>
                <c:pt idx="95">
                  <c:v>-0.25707477320031269</c:v>
                </c:pt>
                <c:pt idx="96">
                  <c:v>-0.24914613316238607</c:v>
                </c:pt>
                <c:pt idx="97">
                  <c:v>-0.24010451010370065</c:v>
                </c:pt>
                <c:pt idx="98">
                  <c:v>-0.22993887287460735</c:v>
                </c:pt>
                <c:pt idx="99">
                  <c:v>-0.21864760243621589</c:v>
                </c:pt>
                <c:pt idx="100">
                  <c:v>-0.2062510692352352</c:v>
                </c:pt>
                <c:pt idx="101">
                  <c:v>-0.1927729352032389</c:v>
                </c:pt>
                <c:pt idx="102">
                  <c:v>-0.17826753330121883</c:v>
                </c:pt>
                <c:pt idx="103">
                  <c:v>-0.16278280157618014</c:v>
                </c:pt>
                <c:pt idx="104">
                  <c:v>-0.14641162654836609</c:v>
                </c:pt>
                <c:pt idx="105">
                  <c:v>-0.12921759330030202</c:v>
                </c:pt>
                <c:pt idx="106">
                  <c:v>-0.1113162102687692</c:v>
                </c:pt>
                <c:pt idx="107">
                  <c:v>-9.2806127069903446E-2</c:v>
                </c:pt>
                <c:pt idx="108">
                  <c:v>-7.3881377616666938E-2</c:v>
                </c:pt>
                <c:pt idx="109">
                  <c:v>-5.472867393217215E-2</c:v>
                </c:pt>
                <c:pt idx="110">
                  <c:v>-3.5716163779643761E-2</c:v>
                </c:pt>
                <c:pt idx="111">
                  <c:v>-1.7255332257942273E-2</c:v>
                </c:pt>
                <c:pt idx="112">
                  <c:v>4.569793155884978E-5</c:v>
                </c:pt>
                <c:pt idx="113">
                  <c:v>0</c:v>
                </c:pt>
                <c:pt idx="114">
                  <c:v>0</c:v>
                </c:pt>
                <c:pt idx="115">
                  <c:v>1.4000503784925611E-7</c:v>
                </c:pt>
                <c:pt idx="116">
                  <c:v>2.3470164905868224E-3</c:v>
                </c:pt>
                <c:pt idx="117">
                  <c:v>4.7766358943445676E-3</c:v>
                </c:pt>
                <c:pt idx="118">
                  <c:v>7.2786890378279557E-3</c:v>
                </c:pt>
                <c:pt idx="119">
                  <c:v>9.8269888368834393E-3</c:v>
                </c:pt>
                <c:pt idx="120">
                  <c:v>1.2380869428343598E-2</c:v>
                </c:pt>
                <c:pt idx="121">
                  <c:v>1.4907669105985682E-2</c:v>
                </c:pt>
                <c:pt idx="122">
                  <c:v>1.7377791913228451E-2</c:v>
                </c:pt>
                <c:pt idx="123">
                  <c:v>1.9778278442191131E-2</c:v>
                </c:pt>
                <c:pt idx="124">
                  <c:v>2.2096880295550399E-2</c:v>
                </c:pt>
                <c:pt idx="125">
                  <c:v>2.4333591181487771E-2</c:v>
                </c:pt>
                <c:pt idx="126">
                  <c:v>2.648793205927549E-2</c:v>
                </c:pt>
                <c:pt idx="127">
                  <c:v>2.8566475629155832E-2</c:v>
                </c:pt>
                <c:pt idx="128">
                  <c:v>3.0573712428973554E-2</c:v>
                </c:pt>
                <c:pt idx="129">
                  <c:v>3.251710624946047E-2</c:v>
                </c:pt>
                <c:pt idx="130">
                  <c:v>3.4402573864966486E-2</c:v>
                </c:pt>
                <c:pt idx="131">
                  <c:v>3.6236316514379717E-2</c:v>
                </c:pt>
                <c:pt idx="132">
                  <c:v>3.8023123543661518E-2</c:v>
                </c:pt>
                <c:pt idx="133">
                  <c:v>3.9767501262762302E-2</c:v>
                </c:pt>
                <c:pt idx="134">
                  <c:v>4.147273421843025E-2</c:v>
                </c:pt>
                <c:pt idx="135">
                  <c:v>4.3141466740521321E-2</c:v>
                </c:pt>
                <c:pt idx="136">
                  <c:v>4.477549303640261E-2</c:v>
                </c:pt>
                <c:pt idx="137">
                  <c:v>4.6376040529134362E-2</c:v>
                </c:pt>
                <c:pt idx="138">
                  <c:v>4.7943681938512686E-2</c:v>
                </c:pt>
                <c:pt idx="139">
                  <c:v>4.9478551403446501E-2</c:v>
                </c:pt>
                <c:pt idx="140">
                  <c:v>5.0980359299518732E-2</c:v>
                </c:pt>
                <c:pt idx="141">
                  <c:v>5.2448492393425285E-2</c:v>
                </c:pt>
                <c:pt idx="142">
                  <c:v>5.3882044618749833E-2</c:v>
                </c:pt>
                <c:pt idx="143">
                  <c:v>5.5279895024825075E-2</c:v>
                </c:pt>
                <c:pt idx="144">
                  <c:v>5.6640732714380256E-2</c:v>
                </c:pt>
                <c:pt idx="145">
                  <c:v>5.7963097615254131E-2</c:v>
                </c:pt>
                <c:pt idx="146">
                  <c:v>5.9245406199022126E-2</c:v>
                </c:pt>
                <c:pt idx="147">
                  <c:v>6.0485982035282743E-2</c:v>
                </c:pt>
                <c:pt idx="148">
                  <c:v>6.1683073587198906E-2</c:v>
                </c:pt>
                <c:pt idx="149">
                  <c:v>6.2834875509999444E-2</c:v>
                </c:pt>
                <c:pt idx="150">
                  <c:v>6.3939546160501654E-2</c:v>
                </c:pt>
                <c:pt idx="151">
                  <c:v>6.4995225013394636E-2</c:v>
                </c:pt>
                <c:pt idx="152">
                  <c:v>6.6000047356103805E-2</c:v>
                </c:pt>
                <c:pt idx="153">
                  <c:v>6.6952159877521525E-2</c:v>
                </c:pt>
                <c:pt idx="154">
                  <c:v>6.7849735367630268E-2</c:v>
                </c:pt>
                <c:pt idx="155">
                  <c:v>6.8690987524418129E-2</c:v>
                </c:pt>
                <c:pt idx="156">
                  <c:v>6.9474185724355653E-2</c:v>
                </c:pt>
                <c:pt idx="157">
                  <c:v>7.0197670665301581E-2</c:v>
                </c:pt>
                <c:pt idx="158">
                  <c:v>7.0859870657537682E-2</c:v>
                </c:pt>
                <c:pt idx="159">
                  <c:v>7.1459319084931139E-2</c:v>
                </c:pt>
                <c:pt idx="160">
                  <c:v>7.1994673298695702E-2</c:v>
                </c:pt>
                <c:pt idx="161">
                  <c:v>7.2464735369325822E-2</c:v>
                </c:pt>
                <c:pt idx="162">
                  <c:v>7.2868474908956232E-2</c:v>
                </c:pt>
                <c:pt idx="163">
                  <c:v>7.3205054360200625E-2</c:v>
                </c:pt>
                <c:pt idx="164">
                  <c:v>7.347385706392412E-2</c:v>
                </c:pt>
                <c:pt idx="165">
                  <c:v>7.3674518433342745E-2</c:v>
                </c:pt>
                <c:pt idx="166">
                  <c:v>7.3806960515190451E-2</c:v>
                </c:pt>
                <c:pt idx="167">
                  <c:v>7.3871430239794728E-2</c:v>
                </c:pt>
                <c:pt idx="168">
                  <c:v>7.3868541618732755E-2</c:v>
                </c:pt>
                <c:pt idx="169">
                  <c:v>7.3799322122819463E-2</c:v>
                </c:pt>
                <c:pt idx="170">
                  <c:v>7.3665263444709653E-2</c:v>
                </c:pt>
                <c:pt idx="171">
                  <c:v>7.3468376813261585E-2</c:v>
                </c:pt>
                <c:pt idx="172">
                  <c:v>7.3211252996936496E-2</c:v>
                </c:pt>
                <c:pt idx="173">
                  <c:v>7.2897127076689341E-2</c:v>
                </c:pt>
                <c:pt idx="174">
                  <c:v>7.2529948058088808E-2</c:v>
                </c:pt>
                <c:pt idx="175">
                  <c:v>7.211445331894685E-2</c:v>
                </c:pt>
                <c:pt idx="176">
                  <c:v>7.1656247913709517E-2</c:v>
                </c:pt>
                <c:pt idx="177">
                  <c:v>7.1161888661635891E-2</c:v>
                </c:pt>
                <c:pt idx="178">
                  <c:v>7.0638973052771156E-2</c:v>
                </c:pt>
                <c:pt idx="179">
                  <c:v>7.0096232875009837E-2</c:v>
                </c:pt>
                <c:pt idx="180">
                  <c:v>6.9543632731681126E-2</c:v>
                </c:pt>
                <c:pt idx="181">
                  <c:v>6.8992473411192454E-2</c:v>
                </c:pt>
                <c:pt idx="182">
                  <c:v>6.8455500635792518E-2</c:v>
                </c:pt>
                <c:pt idx="183">
                  <c:v>6.7947019328965727E-2</c:v>
                </c:pt>
                <c:pt idx="184">
                  <c:v>6.7483014656578535E-2</c:v>
                </c:pt>
                <c:pt idx="185">
                  <c:v>6.7081280295036738E-2</c:v>
                </c:pt>
                <c:pt idx="186">
                  <c:v>6.6761556501818753E-2</c:v>
                </c:pt>
                <c:pt idx="187">
                  <c:v>6.6545678833872551E-2</c:v>
                </c:pt>
                <c:pt idx="188">
                  <c:v>6.6457742332760444E-2</c:v>
                </c:pt>
                <c:pt idx="189">
                  <c:v>6.6524282253913061E-2</c:v>
                </c:pt>
                <c:pt idx="190">
                  <c:v>6.677447983593407E-2</c:v>
                </c:pt>
                <c:pt idx="191">
                  <c:v>6.724039362292121E-2</c:v>
                </c:pt>
                <c:pt idx="192">
                  <c:v>6.7957230777167352E-2</c:v>
                </c:pt>
                <c:pt idx="193">
                  <c:v>6.8963656089146494E-2</c:v>
                </c:pt>
                <c:pt idx="194">
                  <c:v>7.0302162784441152E-2</c:v>
                </c:pt>
                <c:pt idx="195">
                  <c:v>7.2019494757304944E-2</c:v>
                </c:pt>
                <c:pt idx="196">
                  <c:v>7.4167160462047937E-2</c:v>
                </c:pt>
                <c:pt idx="197">
                  <c:v>7.6802008691545839E-2</c:v>
                </c:pt>
                <c:pt idx="198">
                  <c:v>7.9986934563509873E-2</c:v>
                </c:pt>
                <c:pt idx="199">
                  <c:v>8.3791643481940223E-2</c:v>
                </c:pt>
                <c:pt idx="200">
                  <c:v>8.8293592774179516E-2</c:v>
                </c:pt>
                <c:pt idx="201">
                  <c:v>9.3578950871451141E-2</c:v>
                </c:pt>
                <c:pt idx="202">
                  <c:v>9.9743792103102705E-2</c:v>
                </c:pt>
                <c:pt idx="203">
                  <c:v>0.10689519130784231</c:v>
                </c:pt>
                <c:pt idx="204">
                  <c:v>0.11515263118649967</c:v>
                </c:pt>
                <c:pt idx="205">
                  <c:v>0.12464904305483684</c:v>
                </c:pt>
                <c:pt idx="206">
                  <c:v>0.13553228760745967</c:v>
                </c:pt>
                <c:pt idx="207">
                  <c:v>0.14796573217738399</c:v>
                </c:pt>
                <c:pt idx="208">
                  <c:v>0.16212953242946831</c:v>
                </c:pt>
                <c:pt idx="209">
                  <c:v>0.17821999570110314</c:v>
                </c:pt>
                <c:pt idx="210">
                  <c:v>0.19645026347462213</c:v>
                </c:pt>
                <c:pt idx="211">
                  <c:v>0.21704722202868224</c:v>
                </c:pt>
                <c:pt idx="212">
                  <c:v>0.24025117580175789</c:v>
                </c:pt>
                <c:pt idx="213">
                  <c:v>0.26630840852003418</c:v>
                </c:pt>
                <c:pt idx="214">
                  <c:v>0.29546979641867255</c:v>
                </c:pt>
                <c:pt idx="215">
                  <c:v>0.32797627192053169</c:v>
                </c:pt>
                <c:pt idx="216">
                  <c:v>0.36405755289730213</c:v>
                </c:pt>
                <c:pt idx="217">
                  <c:v>0.40390663548032557</c:v>
                </c:pt>
                <c:pt idx="218">
                  <c:v>0.44768279693370588</c:v>
                </c:pt>
                <c:pt idx="219">
                  <c:v>0.495469456439251</c:v>
                </c:pt>
                <c:pt idx="220">
                  <c:v>0.54729171254424847</c:v>
                </c:pt>
                <c:pt idx="221">
                  <c:v>0.60304809232613676</c:v>
                </c:pt>
                <c:pt idx="222">
                  <c:v>0.66256406637977838</c:v>
                </c:pt>
                <c:pt idx="223">
                  <c:v>0.72547878432145918</c:v>
                </c:pt>
                <c:pt idx="224">
                  <c:v>0.79137549926888073</c:v>
                </c:pt>
                <c:pt idx="225">
                  <c:v>0.85958202932588812</c:v>
                </c:pt>
                <c:pt idx="226">
                  <c:v>0.92945404732219572</c:v>
                </c:pt>
                <c:pt idx="227">
                  <c:v>1</c:v>
                </c:pt>
              </c:numCache>
            </c:numRef>
          </c:xVal>
          <c:yVal>
            <c:numRef>
              <c:f>Cylinder!$B$10:$B$237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4E8A-4D8C-BD19-14544D59D48F}"/>
            </c:ext>
          </c:extLst>
        </c:ser>
        <c:ser>
          <c:idx val="8"/>
          <c:order val="8"/>
          <c:tx>
            <c:v>Cylinder Re 5000</c:v>
          </c:tx>
          <c:spPr>
            <a:ln w="19050" cap="rnd">
              <a:solidFill>
                <a:srgbClr val="1A3260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Cylinder!$F$10:$F$237</c:f>
              <c:numCache>
                <c:formatCode>General</c:formatCode>
                <c:ptCount val="228"/>
                <c:pt idx="0">
                  <c:v>2.0086687385566951E-5</c:v>
                </c:pt>
                <c:pt idx="1">
                  <c:v>-1.8667919100681799E-3</c:v>
                </c:pt>
                <c:pt idx="2">
                  <c:v>-4.4283334381150967E-3</c:v>
                </c:pt>
                <c:pt idx="3">
                  <c:v>-7.3398889165778762E-3</c:v>
                </c:pt>
                <c:pt idx="4">
                  <c:v>-1.0359322885430431E-2</c:v>
                </c:pt>
                <c:pt idx="5">
                  <c:v>-1.3347266650458961E-2</c:v>
                </c:pt>
                <c:pt idx="6">
                  <c:v>-1.6241534855647416E-2</c:v>
                </c:pt>
                <c:pt idx="7">
                  <c:v>-1.9023386010193103E-2</c:v>
                </c:pt>
                <c:pt idx="8">
                  <c:v>-2.1692206122208544E-2</c:v>
                </c:pt>
                <c:pt idx="9">
                  <c:v>-2.4251188648856836E-2</c:v>
                </c:pt>
                <c:pt idx="10">
                  <c:v>-2.6701510397235111E-2</c:v>
                </c:pt>
                <c:pt idx="11">
                  <c:v>-2.9041273899091006E-2</c:v>
                </c:pt>
                <c:pt idx="12">
                  <c:v>-3.1266571824777004E-2</c:v>
                </c:pt>
                <c:pt idx="13">
                  <c:v>-3.3372980846625377E-2</c:v>
                </c:pt>
                <c:pt idx="14">
                  <c:v>-3.5356806985007219E-2</c:v>
                </c:pt>
                <c:pt idx="15">
                  <c:v>-3.7215818897530485E-2</c:v>
                </c:pt>
                <c:pt idx="16">
                  <c:v>-3.8949545483678322E-2</c:v>
                </c:pt>
                <c:pt idx="17">
                  <c:v>-4.0559243265027745E-2</c:v>
                </c:pt>
                <c:pt idx="18">
                  <c:v>-4.2047693997154689E-2</c:v>
                </c:pt>
                <c:pt idx="19">
                  <c:v>-4.341892652401725E-2</c:v>
                </c:pt>
                <c:pt idx="20">
                  <c:v>-4.467794529386359E-2</c:v>
                </c:pt>
                <c:pt idx="21">
                  <c:v>-4.5830493955202306E-2</c:v>
                </c:pt>
                <c:pt idx="22">
                  <c:v>-4.6882873940344419E-2</c:v>
                </c:pt>
                <c:pt idx="23">
                  <c:v>-4.7841813582928591E-2</c:v>
                </c:pt>
                <c:pt idx="24">
                  <c:v>-4.8714385279025135E-2</c:v>
                </c:pt>
                <c:pt idx="25">
                  <c:v>-4.950796131619855E-2</c:v>
                </c:pt>
                <c:pt idx="26">
                  <c:v>-5.0230203616686724E-2</c:v>
                </c:pt>
                <c:pt idx="27">
                  <c:v>-5.088908145129678E-2</c:v>
                </c:pt>
                <c:pt idx="28">
                  <c:v>-5.1492913848595868E-2</c:v>
                </c:pt>
                <c:pt idx="29">
                  <c:v>-5.2050432968911882E-2</c:v>
                </c:pt>
                <c:pt idx="30">
                  <c:v>-5.2570864984906825E-2</c:v>
                </c:pt>
                <c:pt idx="31">
                  <c:v>-5.306402431369181E-2</c:v>
                </c:pt>
                <c:pt idx="32">
                  <c:v>-5.3540415930137981E-2</c:v>
                </c:pt>
                <c:pt idx="33">
                  <c:v>-5.4011339651264263E-2</c:v>
                </c:pt>
                <c:pt idx="34">
                  <c:v>-5.4488988744841808E-2</c:v>
                </c:pt>
                <c:pt idx="35">
                  <c:v>-5.4986534698775867E-2</c:v>
                </c:pt>
                <c:pt idx="36">
                  <c:v>-5.5518188774420815E-2</c:v>
                </c:pt>
                <c:pt idx="37">
                  <c:v>-5.6099231077099646E-2</c:v>
                </c:pt>
                <c:pt idx="38">
                  <c:v>-5.6745997732947924E-2</c:v>
                </c:pt>
                <c:pt idx="39">
                  <c:v>-5.7475818121226312E-2</c:v>
                </c:pt>
                <c:pt idx="40">
                  <c:v>-5.8306895308443824E-2</c:v>
                </c:pt>
                <c:pt idx="41">
                  <c:v>-5.9258125519790386E-2</c:v>
                </c:pt>
                <c:pt idx="42">
                  <c:v>-6.0348855523787777E-2</c:v>
                </c:pt>
                <c:pt idx="43">
                  <c:v>-6.1598580734893937E-2</c:v>
                </c:pt>
                <c:pt idx="44">
                  <c:v>-6.3026590572847069E-2</c:v>
                </c:pt>
                <c:pt idx="45">
                  <c:v>-6.4651571978800254E-2</c:v>
                </c:pt>
                <c:pt idx="46">
                  <c:v>-6.6491186242066069E-2</c:v>
                </c:pt>
                <c:pt idx="47">
                  <c:v>-6.8561637195503553E-2</c:v>
                </c:pt>
                <c:pt idx="48">
                  <c:v>-7.087725082538919E-2</c:v>
                </c:pt>
                <c:pt idx="49">
                  <c:v>-7.345008748043913E-2</c:v>
                </c:pt>
                <c:pt idx="50">
                  <c:v>-7.6289607965912221E-2</c:v>
                </c:pt>
                <c:pt idx="51">
                  <c:v>-7.9402410877020199E-2</c:v>
                </c:pt>
                <c:pt idx="52">
                  <c:v>-8.2792055128166855E-2</c:v>
                </c:pt>
                <c:pt idx="53">
                  <c:v>-8.6458977112850263E-2</c:v>
                </c:pt>
                <c:pt idx="54">
                  <c:v>-9.0400506954308388E-2</c:v>
                </c:pt>
                <c:pt idx="55">
                  <c:v>-9.4610977928033968E-2</c:v>
                </c:pt>
                <c:pt idx="56">
                  <c:v>-9.9081920312372992E-2</c:v>
                </c:pt>
                <c:pt idx="57">
                  <c:v>-0.10380232616282754</c:v>
                </c:pt>
                <c:pt idx="58">
                  <c:v>-0.1087589678555002</c:v>
                </c:pt>
                <c:pt idx="59">
                  <c:v>-0.11393674269234759</c:v>
                </c:pt>
                <c:pt idx="60">
                  <c:v>-0.11931902628171832</c:v>
                </c:pt>
                <c:pt idx="61">
                  <c:v>-0.12488801506168166</c:v>
                </c:pt>
                <c:pt idx="62">
                  <c:v>-0.13062503952375046</c:v>
                </c:pt>
                <c:pt idx="63">
                  <c:v>-0.13651081990115313</c:v>
                </c:pt>
                <c:pt idx="64">
                  <c:v>-0.14252566973334418</c:v>
                </c:pt>
                <c:pt idx="65">
                  <c:v>-0.14864963738453491</c:v>
                </c:pt>
                <c:pt idx="66">
                  <c:v>-0.15486258049161813</c:v>
                </c:pt>
                <c:pt idx="67">
                  <c:v>-0.1611441526345668</c:v>
                </c:pt>
                <c:pt idx="68">
                  <c:v>-0.16747375108963583</c:v>
                </c:pt>
                <c:pt idx="69">
                  <c:v>-0.17383040735149213</c:v>
                </c:pt>
                <c:pt idx="70">
                  <c:v>-0.18019262625258134</c:v>
                </c:pt>
                <c:pt idx="71">
                  <c:v>-0.18653814584286979</c:v>
                </c:pt>
                <c:pt idx="72">
                  <c:v>-0.19284373104124986</c:v>
                </c:pt>
                <c:pt idx="73">
                  <c:v>-0.19908491666155984</c:v>
                </c:pt>
                <c:pt idx="74">
                  <c:v>-0.20523572587794836</c:v>
                </c:pt>
                <c:pt idx="75">
                  <c:v>-0.21126829900493246</c:v>
                </c:pt>
                <c:pt idx="76">
                  <c:v>-0.21715267946616479</c:v>
                </c:pt>
                <c:pt idx="77">
                  <c:v>-0.22285648478226949</c:v>
                </c:pt>
                <c:pt idx="78">
                  <c:v>-0.22834457539199673</c:v>
                </c:pt>
                <c:pt idx="79">
                  <c:v>-0.23357856156535053</c:v>
                </c:pt>
                <c:pt idx="80">
                  <c:v>-0.23851674988297739</c:v>
                </c:pt>
                <c:pt idx="81">
                  <c:v>-0.24311373690795726</c:v>
                </c:pt>
                <c:pt idx="82">
                  <c:v>-0.24732007821109225</c:v>
                </c:pt>
                <c:pt idx="83">
                  <c:v>-0.25108167358724809</c:v>
                </c:pt>
                <c:pt idx="84">
                  <c:v>-0.2543404046927949</c:v>
                </c:pt>
                <c:pt idx="85">
                  <c:v>-0.25703364266030204</c:v>
                </c:pt>
                <c:pt idx="86">
                  <c:v>-0.25909423795697406</c:v>
                </c:pt>
                <c:pt idx="87">
                  <c:v>-0.2604501811251998</c:v>
                </c:pt>
                <c:pt idx="88">
                  <c:v>-0.26102760175490874</c:v>
                </c:pt>
                <c:pt idx="89">
                  <c:v>-0.26074984780034166</c:v>
                </c:pt>
                <c:pt idx="90">
                  <c:v>-0.25953898520504226</c:v>
                </c:pt>
                <c:pt idx="91">
                  <c:v>-0.25731690017979719</c:v>
                </c:pt>
                <c:pt idx="92">
                  <c:v>-0.25401383035767061</c:v>
                </c:pt>
                <c:pt idx="93">
                  <c:v>-0.24956370048003995</c:v>
                </c:pt>
                <c:pt idx="94">
                  <c:v>-0.24391045029603481</c:v>
                </c:pt>
                <c:pt idx="95">
                  <c:v>-0.23701056980763438</c:v>
                </c:pt>
                <c:pt idx="96">
                  <c:v>-0.22884973330661032</c:v>
                </c:pt>
                <c:pt idx="97">
                  <c:v>-0.21942152912424973</c:v>
                </c:pt>
                <c:pt idx="98">
                  <c:v>-0.20874984470171259</c:v>
                </c:pt>
                <c:pt idx="99">
                  <c:v>-0.19688172750710359</c:v>
                </c:pt>
                <c:pt idx="100">
                  <c:v>-0.18391409522209756</c:v>
                </c:pt>
                <c:pt idx="101">
                  <c:v>-0.16992942917780798</c:v>
                </c:pt>
                <c:pt idx="102">
                  <c:v>-0.15506866568853761</c:v>
                </c:pt>
                <c:pt idx="103">
                  <c:v>-0.13946980811030685</c:v>
                </c:pt>
                <c:pt idx="104">
                  <c:v>-0.12333337502264707</c:v>
                </c:pt>
                <c:pt idx="105">
                  <c:v>-0.10677854328453078</c:v>
                </c:pt>
                <c:pt idx="106">
                  <c:v>-9.0003754440055164E-2</c:v>
                </c:pt>
                <c:pt idx="107">
                  <c:v>-7.3198739767471932E-2</c:v>
                </c:pt>
                <c:pt idx="108">
                  <c:v>-5.6613061961643819E-2</c:v>
                </c:pt>
                <c:pt idx="109">
                  <c:v>-4.0452356284184247E-2</c:v>
                </c:pt>
                <c:pt idx="110">
                  <c:v>-2.5223755680709184E-2</c:v>
                </c:pt>
                <c:pt idx="111">
                  <c:v>-1.1478680777241953E-2</c:v>
                </c:pt>
                <c:pt idx="112">
                  <c:v>5.1737749050091291E-5</c:v>
                </c:pt>
                <c:pt idx="113">
                  <c:v>0</c:v>
                </c:pt>
                <c:pt idx="114">
                  <c:v>0</c:v>
                </c:pt>
                <c:pt idx="115">
                  <c:v>8.5266695984106976E-6</c:v>
                </c:pt>
                <c:pt idx="116">
                  <c:v>3.1133265004066597E-3</c:v>
                </c:pt>
                <c:pt idx="117">
                  <c:v>6.0898170115418412E-3</c:v>
                </c:pt>
                <c:pt idx="118">
                  <c:v>9.0783586099678227E-3</c:v>
                </c:pt>
                <c:pt idx="119">
                  <c:v>1.2101398262878628E-2</c:v>
                </c:pt>
                <c:pt idx="120">
                  <c:v>1.5139418909283262E-2</c:v>
                </c:pt>
                <c:pt idx="121">
                  <c:v>1.8137017137550178E-2</c:v>
                </c:pt>
                <c:pt idx="122">
                  <c:v>2.1044990917817575E-2</c:v>
                </c:pt>
                <c:pt idx="123">
                  <c:v>2.384944887201472E-2</c:v>
                </c:pt>
                <c:pt idx="124">
                  <c:v>2.6525039536447165E-2</c:v>
                </c:pt>
                <c:pt idx="125">
                  <c:v>2.9077732728102212E-2</c:v>
                </c:pt>
                <c:pt idx="126">
                  <c:v>3.1504161194294632E-2</c:v>
                </c:pt>
                <c:pt idx="127">
                  <c:v>3.3820319364969723E-2</c:v>
                </c:pt>
                <c:pt idx="128">
                  <c:v>3.602896727891633E-2</c:v>
                </c:pt>
                <c:pt idx="129">
                  <c:v>3.8143809224561377E-2</c:v>
                </c:pt>
                <c:pt idx="130">
                  <c:v>4.0171605537268597E-2</c:v>
                </c:pt>
                <c:pt idx="131">
                  <c:v>4.2121887920340668E-2</c:v>
                </c:pt>
                <c:pt idx="132">
                  <c:v>4.3999278349588847E-2</c:v>
                </c:pt>
                <c:pt idx="133">
                  <c:v>4.581082874993888E-2</c:v>
                </c:pt>
                <c:pt idx="134">
                  <c:v>4.7559990341542104E-2</c:v>
                </c:pt>
                <c:pt idx="135">
                  <c:v>4.9250431296408832E-2</c:v>
                </c:pt>
                <c:pt idx="136">
                  <c:v>5.088441401701959E-2</c:v>
                </c:pt>
                <c:pt idx="137">
                  <c:v>5.2464460491187914E-2</c:v>
                </c:pt>
                <c:pt idx="138">
                  <c:v>5.3991627609131766E-2</c:v>
                </c:pt>
                <c:pt idx="139">
                  <c:v>5.5467071546681124E-2</c:v>
                </c:pt>
                <c:pt idx="140">
                  <c:v>5.6891488900256186E-2</c:v>
                </c:pt>
                <c:pt idx="141">
                  <c:v>5.8265392271639981E-2</c:v>
                </c:pt>
                <c:pt idx="142">
                  <c:v>5.9588738165141188E-2</c:v>
                </c:pt>
                <c:pt idx="143">
                  <c:v>6.0861500578533456E-2</c:v>
                </c:pt>
                <c:pt idx="144">
                  <c:v>6.2083379666008347E-2</c:v>
                </c:pt>
                <c:pt idx="145">
                  <c:v>6.3253866483940629E-2</c:v>
                </c:pt>
                <c:pt idx="146">
                  <c:v>6.4372219358808394E-2</c:v>
                </c:pt>
                <c:pt idx="147">
                  <c:v>6.5437635348169931E-2</c:v>
                </c:pt>
                <c:pt idx="148">
                  <c:v>6.6449110290241628E-2</c:v>
                </c:pt>
                <c:pt idx="149">
                  <c:v>6.7405488553955076E-2</c:v>
                </c:pt>
                <c:pt idx="150">
                  <c:v>6.8305483636882561E-2</c:v>
                </c:pt>
                <c:pt idx="151">
                  <c:v>6.9147711336635234E-2</c:v>
                </c:pt>
                <c:pt idx="152">
                  <c:v>6.9930636789965805E-2</c:v>
                </c:pt>
                <c:pt idx="153">
                  <c:v>7.0652610042414438E-2</c:v>
                </c:pt>
                <c:pt idx="154">
                  <c:v>7.1311872890673714E-2</c:v>
                </c:pt>
                <c:pt idx="155">
                  <c:v>7.1906558633457796E-2</c:v>
                </c:pt>
                <c:pt idx="156">
                  <c:v>7.2434678906897129E-2</c:v>
                </c:pt>
                <c:pt idx="157">
                  <c:v>7.2894142766900261E-2</c:v>
                </c:pt>
                <c:pt idx="158">
                  <c:v>7.3282756302261443E-2</c:v>
                </c:pt>
                <c:pt idx="159">
                  <c:v>7.3598222427395457E-2</c:v>
                </c:pt>
                <c:pt idx="160">
                  <c:v>7.3838144013711304E-2</c:v>
                </c:pt>
                <c:pt idx="161">
                  <c:v>7.4000035844436041E-2</c:v>
                </c:pt>
                <c:pt idx="162">
                  <c:v>7.4081329473308005E-2</c:v>
                </c:pt>
                <c:pt idx="163">
                  <c:v>7.4079382406610161E-2</c:v>
                </c:pt>
                <c:pt idx="164">
                  <c:v>7.3991493040052009E-2</c:v>
                </c:pt>
                <c:pt idx="165">
                  <c:v>7.3814918258102866E-2</c:v>
                </c:pt>
                <c:pt idx="166">
                  <c:v>7.3546894010709796E-2</c:v>
                </c:pt>
                <c:pt idx="167">
                  <c:v>7.3184660839631446E-2</c:v>
                </c:pt>
                <c:pt idx="168">
                  <c:v>7.2725498529908422E-2</c:v>
                </c:pt>
                <c:pt idx="169">
                  <c:v>7.2166763446253016E-2</c:v>
                </c:pt>
                <c:pt idx="170">
                  <c:v>7.1505938104710204E-2</c:v>
                </c:pt>
                <c:pt idx="171">
                  <c:v>7.0740685129194555E-2</c:v>
                </c:pt>
                <c:pt idx="172">
                  <c:v>6.9868918838682098E-2</c:v>
                </c:pt>
                <c:pt idx="173">
                  <c:v>6.8888879401028918E-2</c:v>
                </c:pt>
                <c:pt idx="174">
                  <c:v>6.7799231965051984E-2</c:v>
                </c:pt>
                <c:pt idx="175">
                  <c:v>6.6599166780726055E-2</c:v>
                </c:pt>
                <c:pt idx="176">
                  <c:v>6.5288533237879171E-2</c:v>
                </c:pt>
                <c:pt idx="177">
                  <c:v>6.3867969779024189E-2</c:v>
                </c:pt>
                <c:pt idx="178">
                  <c:v>6.2339080488545286E-2</c:v>
                </c:pt>
                <c:pt idx="179">
                  <c:v>6.0704597962136245E-2</c:v>
                </c:pt>
                <c:pt idx="180">
                  <c:v>5.8968609415864522E-2</c:v>
                </c:pt>
                <c:pt idx="181">
                  <c:v>5.7136751671388632E-2</c:v>
                </c:pt>
                <c:pt idx="182">
                  <c:v>5.5216492535920349E-2</c:v>
                </c:pt>
                <c:pt idx="183">
                  <c:v>5.3217351115002844E-2</c:v>
                </c:pt>
                <c:pt idx="184">
                  <c:v>5.1151237049725129E-2</c:v>
                </c:pt>
                <c:pt idx="185">
                  <c:v>4.9032679797590364E-2</c:v>
                </c:pt>
                <c:pt idx="186">
                  <c:v>4.687922459289446E-2</c:v>
                </c:pt>
                <c:pt idx="187">
                  <c:v>4.4711640935902651E-2</c:v>
                </c:pt>
                <c:pt idx="188">
                  <c:v>4.2554370520863478E-2</c:v>
                </c:pt>
                <c:pt idx="189">
                  <c:v>4.0435668584333492E-2</c:v>
                </c:pt>
                <c:pt idx="190">
                  <c:v>3.8388099383782077E-2</c:v>
                </c:pt>
                <c:pt idx="191">
                  <c:v>3.6448546132490441E-2</c:v>
                </c:pt>
                <c:pt idx="192">
                  <c:v>3.4658760328307371E-2</c:v>
                </c:pt>
                <c:pt idx="193">
                  <c:v>3.3065161246197003E-2</c:v>
                </c:pt>
                <c:pt idx="194">
                  <c:v>3.1719477177558582E-2</c:v>
                </c:pt>
                <c:pt idx="195">
                  <c:v>3.0678249751012875E-2</c:v>
                </c:pt>
                <c:pt idx="196">
                  <c:v>3.0003672355934392E-2</c:v>
                </c:pt>
                <c:pt idx="197">
                  <c:v>2.9762723247363999E-2</c:v>
                </c:pt>
                <c:pt idx="198">
                  <c:v>3.0028424474538625E-2</c:v>
                </c:pt>
                <c:pt idx="199">
                  <c:v>3.0878548990134869E-2</c:v>
                </c:pt>
                <c:pt idx="200">
                  <c:v>3.2397702887284593E-2</c:v>
                </c:pt>
                <c:pt idx="201">
                  <c:v>3.4675566217217929E-2</c:v>
                </c:pt>
                <c:pt idx="202">
                  <c:v>3.7810438879367886E-2</c:v>
                </c:pt>
                <c:pt idx="203">
                  <c:v>4.190693120945567E-2</c:v>
                </c:pt>
                <c:pt idx="204">
                  <c:v>4.7081882533573628E-2</c:v>
                </c:pt>
                <c:pt idx="205">
                  <c:v>5.3461217010951863E-2</c:v>
                </c:pt>
                <c:pt idx="206">
                  <c:v>6.1189387723850498E-2</c:v>
                </c:pt>
                <c:pt idx="207">
                  <c:v>7.0424598734782323E-2</c:v>
                </c:pt>
                <c:pt idx="208">
                  <c:v>8.1353070635336838E-2</c:v>
                </c:pt>
                <c:pt idx="209">
                  <c:v>9.4180791195037514E-2</c:v>
                </c:pt>
                <c:pt idx="210">
                  <c:v>0.10915388510878363</c:v>
                </c:pt>
                <c:pt idx="211">
                  <c:v>0.12654326851209016</c:v>
                </c:pt>
                <c:pt idx="212">
                  <c:v>0.14667229560723946</c:v>
                </c:pt>
                <c:pt idx="213">
                  <c:v>0.16988800156765541</c:v>
                </c:pt>
                <c:pt idx="214">
                  <c:v>0.19659732002795224</c:v>
                </c:pt>
                <c:pt idx="215">
                  <c:v>0.22721503213883124</c:v>
                </c:pt>
                <c:pt idx="216">
                  <c:v>0.2622110013473008</c:v>
                </c:pt>
                <c:pt idx="217">
                  <c:v>0.30202084132328111</c:v>
                </c:pt>
                <c:pt idx="218">
                  <c:v>0.3471103413099707</c:v>
                </c:pt>
                <c:pt idx="219">
                  <c:v>0.39783101226958217</c:v>
                </c:pt>
                <c:pt idx="220">
                  <c:v>0.45451677411454616</c:v>
                </c:pt>
                <c:pt idx="221">
                  <c:v>0.51726409001436235</c:v>
                </c:pt>
                <c:pt idx="222">
                  <c:v>0.58609345261093349</c:v>
                </c:pt>
                <c:pt idx="223">
                  <c:v>0.66063253709071179</c:v>
                </c:pt>
                <c:pt idx="224">
                  <c:v>0.74040222732614458</c:v>
                </c:pt>
                <c:pt idx="225">
                  <c:v>0.82437500899879057</c:v>
                </c:pt>
                <c:pt idx="226">
                  <c:v>0.91148149342423701</c:v>
                </c:pt>
                <c:pt idx="227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Cylinder!$B$10:$B$237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7-4E8A-4D8C-BD19-14544D59D4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286032"/>
        <c:axId val="621289312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Cuboid Re 100</c:v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Cuboid!$B$3:$HU$3</c15:sqref>
                        </c15:formulaRef>
                      </c:ext>
                    </c:extLst>
                    <c:numCache>
                      <c:formatCode>0.00000</c:formatCode>
                      <c:ptCount val="228"/>
                      <c:pt idx="0">
                        <c:v>-9.004875728235147E-4</c:v>
                      </c:pt>
                      <c:pt idx="1">
                        <c:v>-7.7033825206713593E-3</c:v>
                      </c:pt>
                      <c:pt idx="2">
                        <c:v>-1.4357372614710592E-2</c:v>
                      </c:pt>
                      <c:pt idx="3">
                        <c:v>-2.0862916639541561E-2</c:v>
                      </c:pt>
                      <c:pt idx="4">
                        <c:v>-2.7220967513253841E-2</c:v>
                      </c:pt>
                      <c:pt idx="5">
                        <c:v>-3.3432800886113702E-2</c:v>
                      </c:pt>
                      <c:pt idx="6">
                        <c:v>-3.9499897401857526E-2</c:v>
                      </c:pt>
                      <c:pt idx="7">
                        <c:v>-4.5423861818908666E-2</c:v>
                      </c:pt>
                      <c:pt idx="8">
                        <c:v>-5.1206367451200142E-2</c:v>
                      </c:pt>
                      <c:pt idx="9">
                        <c:v>-5.6849118002426438E-2</c:v>
                      </c:pt>
                      <c:pt idx="10">
                        <c:v>-6.2353821349634568E-2</c:v>
                      </c:pt>
                      <c:pt idx="11">
                        <c:v>-6.7722171536692091E-2</c:v>
                      </c:pt>
                      <c:pt idx="12">
                        <c:v>-7.2955836408832658E-2</c:v>
                      </c:pt>
                      <c:pt idx="13">
                        <c:v>-7.8056449123434443E-2</c:v>
                      </c:pt>
                      <c:pt idx="14">
                        <c:v>-8.3025602324309764E-2</c:v>
                      </c:pt>
                      <c:pt idx="15">
                        <c:v>-8.7864844145986457E-2</c:v>
                      </c:pt>
                      <c:pt idx="16">
                        <c:v>-9.2575675474889513E-2</c:v>
                      </c:pt>
                      <c:pt idx="17">
                        <c:v>-9.7159548073249308E-2</c:v>
                      </c:pt>
                      <c:pt idx="18">
                        <c:v>-0.10161786329444149</c:v>
                      </c:pt>
                      <c:pt idx="19">
                        <c:v>-0.10595197120293848</c:v>
                      </c:pt>
                      <c:pt idx="20">
                        <c:v>-0.11016316997010003</c:v>
                      </c:pt>
                      <c:pt idx="21">
                        <c:v>-0.11425270545694381</c:v>
                      </c:pt>
                      <c:pt idx="22">
                        <c:v>-0.11822177092253573</c:v>
                      </c:pt>
                      <c:pt idx="23">
                        <c:v>-0.12207150681555115</c:v>
                      </c:pt>
                      <c:pt idx="24">
                        <c:v>-0.12580300061960775</c:v>
                      </c:pt>
                      <c:pt idx="25">
                        <c:v>-0.12941728673202241</c:v>
                      </c:pt>
                      <c:pt idx="26">
                        <c:v>-0.13291534636185925</c:v>
                      </c:pt>
                      <c:pt idx="27">
                        <c:v>-0.13629810743754014</c:v>
                      </c:pt>
                      <c:pt idx="28">
                        <c:v>-0.13956644451726846</c:v>
                      </c:pt>
                      <c:pt idx="29">
                        <c:v>-0.14272117869775353</c:v>
                      </c:pt>
                      <c:pt idx="30">
                        <c:v>-0.14576307751816192</c:v>
                      </c:pt>
                      <c:pt idx="31">
                        <c:v>-0.14869285485745448</c:v>
                      </c:pt>
                      <c:pt idx="32">
                        <c:v>-0.15151117082394983</c:v>
                      </c:pt>
                      <c:pt idx="33">
                        <c:v>-0.15421863163680441</c:v>
                      </c:pt>
                      <c:pt idx="34">
                        <c:v>-0.15681578949931363</c:v>
                      </c:pt>
                      <c:pt idx="35">
                        <c:v>-0.15930314246476199</c:v>
                      </c:pt>
                      <c:pt idx="36">
                        <c:v>-0.16168113429541245</c:v>
                      </c:pt>
                      <c:pt idx="37">
                        <c:v>-0.16395015431623219</c:v>
                      </c:pt>
                      <c:pt idx="38">
                        <c:v>-0.16611053726441977</c:v>
                      </c:pt>
                      <c:pt idx="39">
                        <c:v>-0.16816256313730091</c:v>
                      </c:pt>
                      <c:pt idx="40">
                        <c:v>-0.17010645703993268</c:v>
                      </c:pt>
                      <c:pt idx="41">
                        <c:v>-0.1719423890362522</c:v>
                      </c:pt>
                      <c:pt idx="42">
                        <c:v>-0.17367047400513783</c:v>
                      </c:pt>
                      <c:pt idx="43">
                        <c:v>-0.17529077150704386</c:v>
                      </c:pt>
                      <c:pt idx="44">
                        <c:v>-0.17680328566212603</c:v>
                      </c:pt>
                      <c:pt idx="45">
                        <c:v>-0.17820796504834405</c:v>
                      </c:pt>
                      <c:pt idx="46">
                        <c:v>-0.17950470261910459</c:v>
                      </c:pt>
                      <c:pt idx="47">
                        <c:v>-0.18069333565343954</c:v>
                      </c:pt>
                      <c:pt idx="48">
                        <c:v>-0.18177364573520371</c:v>
                      </c:pt>
                      <c:pt idx="49">
                        <c:v>-0.182745358781782</c:v>
                      </c:pt>
                      <c:pt idx="50">
                        <c:v>-0.18360814511238685</c:v>
                      </c:pt>
                      <c:pt idx="51">
                        <c:v>-0.18436161958922131</c:v>
                      </c:pt>
                      <c:pt idx="52">
                        <c:v>-0.18500534180894984</c:v>
                      </c:pt>
                      <c:pt idx="53">
                        <c:v>-0.18553881639997544</c:v>
                      </c:pt>
                      <c:pt idx="54">
                        <c:v>-0.18596149337873968</c:v>
                      </c:pt>
                      <c:pt idx="55">
                        <c:v>-0.18627276865964912</c:v>
                      </c:pt>
                      <c:pt idx="56">
                        <c:v>-0.18647198462629824</c:v>
                      </c:pt>
                      <c:pt idx="57">
                        <c:v>-0.18655843092806129</c:v>
                      </c:pt>
                      <c:pt idx="58">
                        <c:v>-0.18653134532497054</c:v>
                      </c:pt>
                      <c:pt idx="59">
                        <c:v>-0.18638991486933582</c:v>
                      </c:pt>
                      <c:pt idx="60">
                        <c:v>-0.18613327709042771</c:v>
                      </c:pt>
                      <c:pt idx="61">
                        <c:v>-0.18576052169446752</c:v>
                      </c:pt>
                      <c:pt idx="62">
                        <c:v>-0.18527069215830463</c:v>
                      </c:pt>
                      <c:pt idx="63">
                        <c:v>-0.18466278813320022</c:v>
                      </c:pt>
                      <c:pt idx="64">
                        <c:v>-0.18393576750922458</c:v>
                      </c:pt>
                      <c:pt idx="65">
                        <c:v>-0.18308854978849379</c:v>
                      </c:pt>
                      <c:pt idx="66">
                        <c:v>-0.18212001865218327</c:v>
                      </c:pt>
                      <c:pt idx="67">
                        <c:v>-0.18102902669691678</c:v>
                      </c:pt>
                      <c:pt idx="68">
                        <c:v>-0.17981439846167324</c:v>
                      </c:pt>
                      <c:pt idx="69">
                        <c:v>-0.17847493713165224</c:v>
                      </c:pt>
                      <c:pt idx="70">
                        <c:v>-0.17700942782136161</c:v>
                      </c:pt>
                      <c:pt idx="71">
                        <c:v>-0.17541664720601766</c:v>
                      </c:pt>
                      <c:pt idx="72">
                        <c:v>-0.17369536653294465</c:v>
                      </c:pt>
                      <c:pt idx="73">
                        <c:v>-0.17184436575446679</c:v>
                      </c:pt>
                      <c:pt idx="74">
                        <c:v>-0.16986243511173987</c:v>
                      </c:pt>
                      <c:pt idx="75">
                        <c:v>-0.16774822601685055</c:v>
                      </c:pt>
                      <c:pt idx="76">
                        <c:v>-0.16550096170516279</c:v>
                      </c:pt>
                      <c:pt idx="77">
                        <c:v>-0.16311913507793641</c:v>
                      </c:pt>
                      <c:pt idx="78">
                        <c:v>-0.16060237510285497</c:v>
                      </c:pt>
                      <c:pt idx="79">
                        <c:v>-0.15794952904534523</c:v>
                      </c:pt>
                      <c:pt idx="80">
                        <c:v>-0.15515983421166282</c:v>
                      </c:pt>
                      <c:pt idx="81">
                        <c:v>-0.15223259895337565</c:v>
                      </c:pt>
                      <c:pt idx="82">
                        <c:v>-0.14916730973009545</c:v>
                      </c:pt>
                      <c:pt idx="83">
                        <c:v>-0.14596355793860577</c:v>
                      </c:pt>
                      <c:pt idx="84">
                        <c:v>-0.14262114679926594</c:v>
                      </c:pt>
                      <c:pt idx="85">
                        <c:v>-0.13914002019145633</c:v>
                      </c:pt>
                      <c:pt idx="86">
                        <c:v>-0.13552036882999788</c:v>
                      </c:pt>
                      <c:pt idx="87">
                        <c:v>-0.13176256064604239</c:v>
                      </c:pt>
                      <c:pt idx="88">
                        <c:v>-0.12786724558720561</c:v>
                      </c:pt>
                      <c:pt idx="89">
                        <c:v>-0.12383528694289044</c:v>
                      </c:pt>
                      <c:pt idx="90">
                        <c:v>-0.11966786396060826</c:v>
                      </c:pt>
                      <c:pt idx="91">
                        <c:v>-0.11536640336522883</c:v>
                      </c:pt>
                      <c:pt idx="92">
                        <c:v>-0.11093267883149348</c:v>
                      </c:pt>
                      <c:pt idx="93">
                        <c:v>-0.10636874178211289</c:v>
                      </c:pt>
                      <c:pt idx="94">
                        <c:v>-0.10167701658219981</c:v>
                      </c:pt>
                      <c:pt idx="95">
                        <c:v>-9.6860229503923367E-2</c:v>
                      </c:pt>
                      <c:pt idx="96">
                        <c:v>-9.1921498283735872E-2</c:v>
                      </c:pt>
                      <c:pt idx="97">
                        <c:v>-8.6864257867239156E-2</c:v>
                      </c:pt>
                      <c:pt idx="98">
                        <c:v>-8.1692342624737929E-2</c:v>
                      </c:pt>
                      <c:pt idx="99">
                        <c:v>-7.6409907035420013E-2</c:v>
                      </c:pt>
                      <c:pt idx="100">
                        <c:v>-7.1021498228699742E-2</c:v>
                      </c:pt>
                      <c:pt idx="101">
                        <c:v>-6.5531968896568246E-2</c:v>
                      </c:pt>
                      <c:pt idx="102">
                        <c:v>-5.994653654739579E-2</c:v>
                      </c:pt>
                      <c:pt idx="103">
                        <c:v>-5.4270684123729956E-2</c:v>
                      </c:pt>
                      <c:pt idx="104">
                        <c:v>-4.8510199581923874E-2</c:v>
                      </c:pt>
                      <c:pt idx="105">
                        <c:v>-4.267105577491067E-2</c:v>
                      </c:pt>
                      <c:pt idx="106">
                        <c:v>-3.6759417795402739E-2</c:v>
                      </c:pt>
                      <c:pt idx="107">
                        <c:v>-3.0781485092232119E-2</c:v>
                      </c:pt>
                      <c:pt idx="108">
                        <c:v>-2.4743440066672631E-2</c:v>
                      </c:pt>
                      <c:pt idx="109">
                        <c:v>-1.8651216504808825E-2</c:v>
                      </c:pt>
                      <c:pt idx="110">
                        <c:v>-1.2510331100218004E-2</c:v>
                      </c:pt>
                      <c:pt idx="111">
                        <c:v>-6.3255008987686641E-3</c:v>
                      </c:pt>
                      <c:pt idx="112">
                        <c:v>-1.0022616323277391E-4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-2.2937487774118545E-3</c:v>
                      </c:pt>
                      <c:pt idx="116">
                        <c:v>-1.4123006371056505E-2</c:v>
                      </c:pt>
                      <c:pt idx="117">
                        <c:v>-2.5541155794173463E-2</c:v>
                      </c:pt>
                      <c:pt idx="118">
                        <c:v>-3.6548348057849858E-2</c:v>
                      </c:pt>
                      <c:pt idx="119">
                        <c:v>-4.7143977557379813E-2</c:v>
                      </c:pt>
                      <c:pt idx="120">
                        <c:v>-5.7327081409051885E-2</c:v>
                      </c:pt>
                      <c:pt idx="121">
                        <c:v>-6.7096649101212366E-2</c:v>
                      </c:pt>
                      <c:pt idx="122">
                        <c:v>-7.6451766332781584E-2</c:v>
                      </c:pt>
                      <c:pt idx="123">
                        <c:v>-8.5391761606884345E-2</c:v>
                      </c:pt>
                      <c:pt idx="124">
                        <c:v>-9.3916232500005456E-2</c:v>
                      </c:pt>
                      <c:pt idx="125">
                        <c:v>-0.10202511681087381</c:v>
                      </c:pt>
                      <c:pt idx="126">
                        <c:v>-0.10971866433356464</c:v>
                      </c:pt>
                      <c:pt idx="127">
                        <c:v>-0.11699747368263404</c:v>
                      </c:pt>
                      <c:pt idx="128">
                        <c:v>-0.12386243885887648</c:v>
                      </c:pt>
                      <c:pt idx="129">
                        <c:v>-0.13031477124602192</c:v>
                      </c:pt>
                      <c:pt idx="130">
                        <c:v>-0.13635593482613223</c:v>
                      </c:pt>
                      <c:pt idx="131">
                        <c:v>-0.14198766273687852</c:v>
                      </c:pt>
                      <c:pt idx="132">
                        <c:v>-0.14721188785365949</c:v>
                      </c:pt>
                      <c:pt idx="133">
                        <c:v>-0.15203075852732748</c:v>
                      </c:pt>
                      <c:pt idx="134">
                        <c:v>-0.15644656788816702</c:v>
                      </c:pt>
                      <c:pt idx="135">
                        <c:v>-0.16046177109266901</c:v>
                      </c:pt>
                      <c:pt idx="136">
                        <c:v>-0.16407891507908332</c:v>
                      </c:pt>
                      <c:pt idx="137">
                        <c:v>-0.16730065851712966</c:v>
                      </c:pt>
                      <c:pt idx="138">
                        <c:v>-0.17012970292667004</c:v>
                      </c:pt>
                      <c:pt idx="139">
                        <c:v>-0.17256881593523743</c:v>
                      </c:pt>
                      <c:pt idx="140">
                        <c:v>-0.17462076423513484</c:v>
                      </c:pt>
                      <c:pt idx="141">
                        <c:v>-0.17628834042734975</c:v>
                      </c:pt>
                      <c:pt idx="142">
                        <c:v>-0.17757429804211594</c:v>
                      </c:pt>
                      <c:pt idx="143">
                        <c:v>-0.17848138205261607</c:v>
                      </c:pt>
                      <c:pt idx="144">
                        <c:v>-0.17901226602877943</c:v>
                      </c:pt>
                      <c:pt idx="145">
                        <c:v>-0.17916958627842738</c:v>
                      </c:pt>
                      <c:pt idx="146">
                        <c:v>-0.17895588110108254</c:v>
                      </c:pt>
                      <c:pt idx="147">
                        <c:v>-0.17837362842861479</c:v>
                      </c:pt>
                      <c:pt idx="148">
                        <c:v>-0.17742518707461896</c:v>
                      </c:pt>
                      <c:pt idx="149">
                        <c:v>-0.17611283768687822</c:v>
                      </c:pt>
                      <c:pt idx="150">
                        <c:v>-0.17443872583829501</c:v>
                      </c:pt>
                      <c:pt idx="151">
                        <c:v>-0.17240498341327221</c:v>
                      </c:pt>
                      <c:pt idx="152">
                        <c:v>-0.1700133166960775</c:v>
                      </c:pt>
                      <c:pt idx="153">
                        <c:v>-0.16726578354830374</c:v>
                      </c:pt>
                      <c:pt idx="154">
                        <c:v>-0.16416373975595738</c:v>
                      </c:pt>
                      <c:pt idx="155">
                        <c:v>-0.16070891114312691</c:v>
                      </c:pt>
                      <c:pt idx="156">
                        <c:v>-0.1569027213608114</c:v>
                      </c:pt>
                      <c:pt idx="157">
                        <c:v>-0.15274645373940082</c:v>
                      </c:pt>
                      <c:pt idx="158">
                        <c:v>-0.14824125990772616</c:v>
                      </c:pt>
                      <c:pt idx="159">
                        <c:v>-0.1433881569515571</c:v>
                      </c:pt>
                      <c:pt idx="160">
                        <c:v>-0.13818803415682471</c:v>
                      </c:pt>
                      <c:pt idx="161">
                        <c:v>-0.13264165355778856</c:v>
                      </c:pt>
                      <c:pt idx="162">
                        <c:v>-0.12674965587848688</c:v>
                      </c:pt>
                      <c:pt idx="163">
                        <c:v>-0.12051256315210114</c:v>
                      </c:pt>
                      <c:pt idx="164">
                        <c:v>-0.11393078439908912</c:v>
                      </c:pt>
                      <c:pt idx="165">
                        <c:v>-0.1070046195483043</c:v>
                      </c:pt>
                      <c:pt idx="166">
                        <c:v>-9.9734265114799853E-2</c:v>
                      </c:pt>
                      <c:pt idx="167">
                        <c:v>-9.2119818972203546E-2</c:v>
                      </c:pt>
                      <c:pt idx="168">
                        <c:v>-8.416128615500712E-2</c:v>
                      </c:pt>
                      <c:pt idx="169">
                        <c:v>-7.5858584218799568E-2</c:v>
                      </c:pt>
                      <c:pt idx="170">
                        <c:v>-6.7211549224990425E-2</c:v>
                      </c:pt>
                      <c:pt idx="171">
                        <c:v>-5.8219941536118432E-2</c:v>
                      </c:pt>
                      <c:pt idx="172">
                        <c:v>-4.8883452010014004E-2</c:v>
                      </c:pt>
                      <c:pt idx="173">
                        <c:v>-3.920170814283374E-2</c:v>
                      </c:pt>
                      <c:pt idx="174">
                        <c:v>-2.917428048576122E-2</c:v>
                      </c:pt>
                      <c:pt idx="175">
                        <c:v>-1.8800689086482497E-2</c:v>
                      </c:pt>
                      <c:pt idx="176">
                        <c:v>-8.0804101347057202E-3</c:v>
                      </c:pt>
                      <c:pt idx="177">
                        <c:v>2.9871173263787102E-3</c:v>
                      </c:pt>
                      <c:pt idx="178">
                        <c:v>1.4402484524346346E-2</c:v>
                      </c:pt>
                      <c:pt idx="179">
                        <c:v>2.616630599511036E-2</c:v>
                      </c:pt>
                      <c:pt idx="180">
                        <c:v>3.8279212481114835E-2</c:v>
                      </c:pt>
                      <c:pt idx="181">
                        <c:v>5.074184373545515E-2</c:v>
                      </c:pt>
                      <c:pt idx="182">
                        <c:v>6.3554841205800905E-2</c:v>
                      </c:pt>
                      <c:pt idx="183">
                        <c:v>7.671884062705063E-2</c:v>
                      </c:pt>
                      <c:pt idx="184">
                        <c:v>9.0234464512979382E-2</c:v>
                      </c:pt>
                      <c:pt idx="185">
                        <c:v>0.10410231456860673</c:v>
                      </c:pt>
                      <c:pt idx="186">
                        <c:v>0.11832296402463026</c:v>
                      </c:pt>
                      <c:pt idx="187">
                        <c:v>0.13289694991384204</c:v>
                      </c:pt>
                      <c:pt idx="188">
                        <c:v>0.14782476529933425</c:v>
                      </c:pt>
                      <c:pt idx="189">
                        <c:v>0.16310685147587806</c:v>
                      </c:pt>
                      <c:pt idx="190">
                        <c:v>0.17874359016156852</c:v>
                      </c:pt>
                      <c:pt idx="191">
                        <c:v>0.19473529570466011</c:v>
                      </c:pt>
                      <c:pt idx="192">
                        <c:v>0.21108220732953833</c:v>
                      </c:pt>
                      <c:pt idx="193">
                        <c:v>0.22778448145164465</c:v>
                      </c:pt>
                      <c:pt idx="194">
                        <c:v>0.24484218409211606</c:v>
                      </c:pt>
                      <c:pt idx="195">
                        <c:v>0.26225528342770704</c:v>
                      </c:pt>
                      <c:pt idx="196">
                        <c:v>0.28002364251366174</c:v>
                      </c:pt>
                      <c:pt idx="197">
                        <c:v>0.29814701222142204</c:v>
                      </c:pt>
                      <c:pt idx="198">
                        <c:v>0.31662502443579871</c:v>
                      </c:pt>
                      <c:pt idx="199">
                        <c:v>0.3354571855601241</c:v>
                      </c:pt>
                      <c:pt idx="200">
                        <c:v>0.35464287038097708</c:v>
                      </c:pt>
                      <c:pt idx="201">
                        <c:v>0.37418131634774116</c:v>
                      </c:pt>
                      <c:pt idx="202">
                        <c:v>0.39407161832549692</c:v>
                      </c:pt>
                      <c:pt idx="203">
                        <c:v>0.41431272388330698</c:v>
                      </c:pt>
                      <c:pt idx="204">
                        <c:v>0.43490342918336994</c:v>
                      </c:pt>
                      <c:pt idx="205">
                        <c:v>0.45584237554020407</c:v>
                      </c:pt>
                      <c:pt idx="206">
                        <c:v>0.47712804672293291</c:v>
                      </c:pt>
                      <c:pt idx="207">
                        <c:v>0.4987587670782761</c:v>
                      </c:pt>
                      <c:pt idx="208">
                        <c:v>0.52073270055724996</c:v>
                      </c:pt>
                      <c:pt idx="209">
                        <c:v>0.54304785073564399</c:v>
                      </c:pt>
                      <c:pt idx="210">
                        <c:v>0.56570206192787997</c:v>
                      </c:pt>
                      <c:pt idx="211">
                        <c:v>0.58869302150740777</c:v>
                      </c:pt>
                      <c:pt idx="212">
                        <c:v>0.61201826356648559</c:v>
                      </c:pt>
                      <c:pt idx="213">
                        <c:v>0.63567517407731766</c:v>
                      </c:pt>
                      <c:pt idx="214">
                        <c:v>0.65966099775992226</c:v>
                      </c:pt>
                      <c:pt idx="215">
                        <c:v>0.68397284692694238</c:v>
                      </c:pt>
                      <c:pt idx="216">
                        <c:v>0.70860771267268252</c:v>
                      </c:pt>
                      <c:pt idx="217">
                        <c:v>0.73356247891860427</c:v>
                      </c:pt>
                      <c:pt idx="218">
                        <c:v>0.75883394004396709</c:v>
                      </c:pt>
                      <c:pt idx="219">
                        <c:v>0.78441882315259415</c:v>
                      </c:pt>
                      <c:pt idx="220">
                        <c:v>0.81031381650625667</c:v>
                      </c:pt>
                      <c:pt idx="221">
                        <c:v>0.83651560636725986</c:v>
                      </c:pt>
                      <c:pt idx="222">
                        <c:v>0.86302092554930709</c:v>
                      </c:pt>
                      <c:pt idx="223">
                        <c:v>0.88982661854154632</c:v>
                      </c:pt>
                      <c:pt idx="224">
                        <c:v>0.91692973038995718</c:v>
                      </c:pt>
                      <c:pt idx="225">
                        <c:v>0.94432762995359121</c:v>
                      </c:pt>
                      <c:pt idx="226">
                        <c:v>0.97201818323441014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Cuboid!$B$1:$HU$1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4E8A-4D8C-BD19-14544D59D48F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v>Cuboid Re 1000</c:v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Cuboid!$B$4:$HU$4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-3.5854043864942575E-5</c:v>
                      </c:pt>
                      <c:pt idx="1">
                        <c:v>-8.5225937159901666E-3</c:v>
                      </c:pt>
                      <c:pt idx="2">
                        <c:v>-1.6753053717881664E-2</c:v>
                      </c:pt>
                      <c:pt idx="3">
                        <c:v>-2.4731910930620972E-2</c:v>
                      </c:pt>
                      <c:pt idx="4">
                        <c:v>-3.2463392081418602E-2</c:v>
                      </c:pt>
                      <c:pt idx="5">
                        <c:v>-3.9952607475780423E-2</c:v>
                      </c:pt>
                      <c:pt idx="6">
                        <c:v>-4.7204940088358849E-2</c:v>
                      </c:pt>
                      <c:pt idx="7">
                        <c:v>-5.422605004663221E-2</c:v>
                      </c:pt>
                      <c:pt idx="8">
                        <c:v>-6.1021728868987823E-2</c:v>
                      </c:pt>
                      <c:pt idx="9">
                        <c:v>-6.7597829862528686E-2</c:v>
                      </c:pt>
                      <c:pt idx="10">
                        <c:v>-7.3960203878538897E-2</c:v>
                      </c:pt>
                      <c:pt idx="11">
                        <c:v>-8.0114657750283494E-2</c:v>
                      </c:pt>
                      <c:pt idx="12">
                        <c:v>-8.6066926080594533E-2</c:v>
                      </c:pt>
                      <c:pt idx="13">
                        <c:v>-9.1822654942017523E-2</c:v>
                      </c:pt>
                      <c:pt idx="14">
                        <c:v>-9.7387393867750333E-2</c:v>
                      </c:pt>
                      <c:pt idx="15">
                        <c:v>-0.10276659352007844</c:v>
                      </c:pt>
                      <c:pt idx="16">
                        <c:v>-0.1079656066062185</c:v>
                      </c:pt>
                      <c:pt idx="17">
                        <c:v>-0.11298969010777384</c:v>
                      </c:pt>
                      <c:pt idx="18">
                        <c:v>-0.1178440073132903</c:v>
                      </c:pt>
                      <c:pt idx="19">
                        <c:v>-0.12253362856398008</c:v>
                      </c:pt>
                      <c:pt idx="20">
                        <c:v>-0.12706352999556897</c:v>
                      </c:pt>
                      <c:pt idx="21">
                        <c:v>-0.13143858987507145</c:v>
                      </c:pt>
                      <c:pt idx="22">
                        <c:v>-0.13566358239022044</c:v>
                      </c:pt>
                      <c:pt idx="23">
                        <c:v>-0.1397431689455243</c:v>
                      </c:pt>
                      <c:pt idx="24">
                        <c:v>-0.1436818871649283</c:v>
                      </c:pt>
                      <c:pt idx="25">
                        <c:v>-0.14748413789607198</c:v>
                      </c:pt>
                      <c:pt idx="26">
                        <c:v>-0.15115417057162608</c:v>
                      </c:pt>
                      <c:pt idx="27">
                        <c:v>-0.15469606730879173</c:v>
                      </c:pt>
                      <c:pt idx="28">
                        <c:v>-0.15811372613536384</c:v>
                      </c:pt>
                      <c:pt idx="29">
                        <c:v>-0.16141084371725822</c:v>
                      </c:pt>
                      <c:pt idx="30">
                        <c:v>-0.16459089794293028</c:v>
                      </c:pt>
                      <c:pt idx="31">
                        <c:v>-0.16765713068958468</c:v>
                      </c:pt>
                      <c:pt idx="32">
                        <c:v>-0.17061253106722321</c:v>
                      </c:pt>
                      <c:pt idx="33">
                        <c:v>-0.17345981940213004</c:v>
                      </c:pt>
                      <c:pt idx="34">
                        <c:v>-0.17620143219251772</c:v>
                      </c:pt>
                      <c:pt idx="35">
                        <c:v>-0.17883950823706835</c:v>
                      </c:pt>
                      <c:pt idx="36">
                        <c:v>-0.18137587611218178</c:v>
                      </c:pt>
                      <c:pt idx="37">
                        <c:v>-0.18381204314638866</c:v>
                      </c:pt>
                      <c:pt idx="38">
                        <c:v>-0.18614918602038544</c:v>
                      </c:pt>
                      <c:pt idx="39">
                        <c:v>-0.18838814309868343</c:v>
                      </c:pt>
                      <c:pt idx="40">
                        <c:v>-0.19052940858344106</c:v>
                      </c:pt>
                      <c:pt idx="41">
                        <c:v>-0.19257312856297057</c:v>
                      </c:pt>
                      <c:pt idx="42">
                        <c:v>-0.19451909901594513</c:v>
                      </c:pt>
                      <c:pt idx="43">
                        <c:v>-0.19636676581796156</c:v>
                      </c:pt>
                      <c:pt idx="44">
                        <c:v>-0.19811522678898846</c:v>
                      </c:pt>
                      <c:pt idx="45">
                        <c:v>-0.19976323580905569</c:v>
                      </c:pt>
                      <c:pt idx="46">
                        <c:v>-0.20130920902410282</c:v>
                      </c:pt>
                      <c:pt idx="47">
                        <c:v>-0.20275123315538859</c:v>
                      </c:pt>
                      <c:pt idx="48">
                        <c:v>-0.20408707592259864</c:v>
                      </c:pt>
                      <c:pt idx="49">
                        <c:v>-0.20531419858422426</c:v>
                      </c:pt>
                      <c:pt idx="50">
                        <c:v>-0.20642977059698325</c:v>
                      </c:pt>
                      <c:pt idx="51">
                        <c:v>-0.2074306863906937</c:v>
                      </c:pt>
                      <c:pt idx="52">
                        <c:v>-0.20831358425375443</c:v>
                      </c:pt>
                      <c:pt idx="53">
                        <c:v>-0.20907486731920708</c:v>
                      </c:pt>
                      <c:pt idx="54">
                        <c:v>-0.20971072663951024</c:v>
                      </c:pt>
                      <c:pt idx="55">
                        <c:v>-0.21021716633200976</c:v>
                      </c:pt>
                      <c:pt idx="56">
                        <c:v>-0.2105900307733265</c:v>
                      </c:pt>
                      <c:pt idx="57">
                        <c:v>-0.21082503381241155</c:v>
                      </c:pt>
                      <c:pt idx="58">
                        <c:v>-0.21091778996491739</c:v>
                      </c:pt>
                      <c:pt idx="59">
                        <c:v>-0.21086384753941112</c:v>
                      </c:pt>
                      <c:pt idx="60">
                        <c:v>-0.21065872363411445</c:v>
                      </c:pt>
                      <c:pt idx="61">
                        <c:v>-0.21029794092576268</c:v>
                      </c:pt>
                      <c:pt idx="62">
                        <c:v>-0.20977706615449845</c:v>
                      </c:pt>
                      <c:pt idx="63">
                        <c:v>-0.20909175018568418</c:v>
                      </c:pt>
                      <c:pt idx="64">
                        <c:v>-0.20823776950526623</c:v>
                      </c:pt>
                      <c:pt idx="65">
                        <c:v>-0.20721106897593317</c:v>
                      </c:pt>
                      <c:pt idx="66">
                        <c:v>-0.2060078056505221</c:v>
                      </c:pt>
                      <c:pt idx="67">
                        <c:v>-0.20462439340375352</c:v>
                      </c:pt>
                      <c:pt idx="68">
                        <c:v>-0.2030575481069484</c:v>
                      </c:pt>
                      <c:pt idx="69">
                        <c:v>-0.20130433303061629</c:v>
                      </c:pt>
                      <c:pt idx="70">
                        <c:v>-0.19936220411976793</c:v>
                      </c:pt>
                      <c:pt idx="71">
                        <c:v>-0.1972290547454367</c:v>
                      </c:pt>
                      <c:pt idx="72">
                        <c:v>-0.19490325949579237</c:v>
                      </c:pt>
                      <c:pt idx="73">
                        <c:v>-0.19238371653127267</c:v>
                      </c:pt>
                      <c:pt idx="74">
                        <c:v>-0.189669887992853</c:v>
                      </c:pt>
                      <c:pt idx="75">
                        <c:v>-0.18676183792145373</c:v>
                      </c:pt>
                      <c:pt idx="76">
                        <c:v>-0.18366026712176073</c:v>
                      </c:pt>
                      <c:pt idx="77">
                        <c:v>-0.18036654438681599</c:v>
                      </c:pt>
                      <c:pt idx="78">
                        <c:v>-0.17688273349209666</c:v>
                      </c:pt>
                      <c:pt idx="79">
                        <c:v>-0.17321161537150284</c:v>
                      </c:pt>
                      <c:pt idx="80">
                        <c:v>-0.16935670490348531</c:v>
                      </c:pt>
                      <c:pt idx="81">
                        <c:v>-0.16532226176560941</c:v>
                      </c:pt>
                      <c:pt idx="82">
                        <c:v>-0.16111329486017853</c:v>
                      </c:pt>
                      <c:pt idx="83">
                        <c:v>-0.15673555987406992</c:v>
                      </c:pt>
                      <c:pt idx="84">
                        <c:v>-0.15219554961149889</c:v>
                      </c:pt>
                      <c:pt idx="85">
                        <c:v>-0.14750047683093828</c:v>
                      </c:pt>
                      <c:pt idx="86">
                        <c:v>-0.14265824942427349</c:v>
                      </c:pt>
                      <c:pt idx="87">
                        <c:v>-0.13767743789931641</c:v>
                      </c:pt>
                      <c:pt idx="88">
                        <c:v>-0.13256723526252129</c:v>
                      </c:pt>
                      <c:pt idx="89">
                        <c:v>-0.12733740954909167</c:v>
                      </c:pt>
                      <c:pt idx="90">
                        <c:v>-0.12199824940877835</c:v>
                      </c:pt>
                      <c:pt idx="91">
                        <c:v>-0.11656050333023696</c:v>
                      </c:pt>
                      <c:pt idx="92">
                        <c:v>-0.11103531327128127</c:v>
                      </c:pt>
                      <c:pt idx="93">
                        <c:v>-0.10543414366051782</c:v>
                      </c:pt>
                      <c:pt idx="94">
                        <c:v>-9.9768706944492164E-2</c:v>
                      </c:pt>
                      <c:pt idx="95">
                        <c:v>-9.4050887077940334E-2</c:v>
                      </c:pt>
                      <c:pt idx="96">
                        <c:v>-8.8292662588780352E-2</c:v>
                      </c:pt>
                      <c:pt idx="97">
                        <c:v>-8.2506031096203788E-2</c:v>
                      </c:pt>
                      <c:pt idx="98">
                        <c:v>-7.6702937411208955E-2</c:v>
                      </c:pt>
                      <c:pt idx="99">
                        <c:v>-7.0895207598263302E-2</c:v>
                      </c:pt>
                      <c:pt idx="100">
                        <c:v>-6.5094491610550934E-2</c:v>
                      </c:pt>
                      <c:pt idx="101">
                        <c:v>-5.9312217299934591E-2</c:v>
                      </c:pt>
                      <c:pt idx="102">
                        <c:v>-5.3559558763666491E-2</c:v>
                      </c:pt>
                      <c:pt idx="103">
                        <c:v>-4.7847421943096234E-2</c:v>
                      </c:pt>
                      <c:pt idx="104">
                        <c:v>-4.2186450626353601E-2</c:v>
                      </c:pt>
                      <c:pt idx="105">
                        <c:v>-3.6587054765217356E-2</c:v>
                      </c:pt>
                      <c:pt idx="106">
                        <c:v>-3.1059466138158943E-2</c:v>
                      </c:pt>
                      <c:pt idx="107">
                        <c:v>-2.5613814343683663E-2</c:v>
                      </c:pt>
                      <c:pt idx="108">
                        <c:v>-2.0260254412014768E-2</c:v>
                      </c:pt>
                      <c:pt idx="109">
                        <c:v>-1.5009047045252162E-2</c:v>
                      </c:pt>
                      <c:pt idx="110">
                        <c:v>-9.8709267538412554E-3</c:v>
                      </c:pt>
                      <c:pt idx="111">
                        <c:v>-4.8566392136735453E-3</c:v>
                      </c:pt>
                      <c:pt idx="112">
                        <c:v>2.0603954238549339E-5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1.1111216189331249E-5</c:v>
                      </c:pt>
                      <c:pt idx="116">
                        <c:v>-4.3083257567837679E-4</c:v>
                      </c:pt>
                      <c:pt idx="117">
                        <c:v>-9.4869039922263452E-4</c:v>
                      </c:pt>
                      <c:pt idx="118">
                        <c:v>-1.5368349658958192E-3</c:v>
                      </c:pt>
                      <c:pt idx="119">
                        <c:v>-2.1897920482183541E-3</c:v>
                      </c:pt>
                      <c:pt idx="120">
                        <c:v>-2.9015831366408528E-3</c:v>
                      </c:pt>
                      <c:pt idx="121">
                        <c:v>-3.6661117810497567E-3</c:v>
                      </c:pt>
                      <c:pt idx="122">
                        <c:v>-4.4771902982337075E-3</c:v>
                      </c:pt>
                      <c:pt idx="123">
                        <c:v>-5.3286317279245786E-3</c:v>
                      </c:pt>
                      <c:pt idx="124">
                        <c:v>-6.2142885409371329E-3</c:v>
                      </c:pt>
                      <c:pt idx="125">
                        <c:v>-7.1280826925715791E-3</c:v>
                      </c:pt>
                      <c:pt idx="126">
                        <c:v>-8.0640221652348906E-3</c:v>
                      </c:pt>
                      <c:pt idx="127">
                        <c:v>-9.0162124266342982E-3</c:v>
                      </c:pt>
                      <c:pt idx="128">
                        <c:v>-9.9788654753479936E-3</c:v>
                      </c:pt>
                      <c:pt idx="129">
                        <c:v>-1.0946309114558786E-2</c:v>
                      </c:pt>
                      <c:pt idx="130">
                        <c:v>-1.1912997581580086E-2</c:v>
                      </c:pt>
                      <c:pt idx="131">
                        <c:v>-1.2873523908920109E-2</c:v>
                      </c:pt>
                      <c:pt idx="132">
                        <c:v>-1.3822633749615773E-2</c:v>
                      </c:pt>
                      <c:pt idx="133">
                        <c:v>-1.4755240033878431E-2</c:v>
                      </c:pt>
                      <c:pt idx="134">
                        <c:v>-1.5666437634490087E-2</c:v>
                      </c:pt>
                      <c:pt idx="135">
                        <c:v>-1.6551517176300132E-2</c:v>
                      </c:pt>
                      <c:pt idx="136">
                        <c:v>-1.7405977180888221E-2</c:v>
                      </c:pt>
                      <c:pt idx="137">
                        <c:v>-1.8225533855332831E-2</c:v>
                      </c:pt>
                      <c:pt idx="138">
                        <c:v>-1.9006127983060499E-2</c:v>
                      </c:pt>
                      <c:pt idx="139">
                        <c:v>-1.9743928533223314E-2</c:v>
                      </c:pt>
                      <c:pt idx="140">
                        <c:v>-2.0435332757155956E-2</c:v>
                      </c:pt>
                      <c:pt idx="141">
                        <c:v>-2.1076962676966095E-2</c:v>
                      </c:pt>
                      <c:pt idx="142">
                        <c:v>-2.1665657986663107E-2</c:v>
                      </c:pt>
                      <c:pt idx="143">
                        <c:v>-2.2198465479020622E-2</c:v>
                      </c:pt>
                      <c:pt idx="144">
                        <c:v>-2.2672625181461785E-2</c:v>
                      </c:pt>
                      <c:pt idx="145">
                        <c:v>-2.3085553434028214E-2</c:v>
                      </c:pt>
                      <c:pt idx="146">
                        <c:v>-2.3434823173912277E-2</c:v>
                      </c:pt>
                      <c:pt idx="147">
                        <c:v>-2.3718141707704532E-2</c:v>
                      </c:pt>
                      <c:pt idx="148">
                        <c:v>-2.3933326256741421E-2</c:v>
                      </c:pt>
                      <c:pt idx="149">
                        <c:v>-2.4078277556131181E-2</c:v>
                      </c:pt>
                      <c:pt idx="150">
                        <c:v>-2.4150951776194991E-2</c:v>
                      </c:pt>
                      <c:pt idx="151">
                        <c:v>-2.4149331018781115E-2</c:v>
                      </c:pt>
                      <c:pt idx="152">
                        <c:v>-2.4071392621557598E-2</c:v>
                      </c:pt>
                      <c:pt idx="153">
                        <c:v>-2.3915077482975663E-2</c:v>
                      </c:pt>
                      <c:pt idx="154">
                        <c:v>-2.3678257599537188E-2</c:v>
                      </c:pt>
                      <c:pt idx="155">
                        <c:v>-2.3358702986908533E-2</c:v>
                      </c:pt>
                      <c:pt idx="156">
                        <c:v>-2.2954048137101439E-2</c:v>
                      </c:pt>
                      <c:pt idx="157">
                        <c:v>-2.2461758146424999E-2</c:v>
                      </c:pt>
                      <c:pt idx="158">
                        <c:v>-2.1879094632713925E-2</c:v>
                      </c:pt>
                      <c:pt idx="159">
                        <c:v>-2.1203081546050988E-2</c:v>
                      </c:pt>
                      <c:pt idx="160">
                        <c:v>-2.0430470964124481E-2</c:v>
                      </c:pt>
                      <c:pt idx="161">
                        <c:v>-1.9557708951790948E-2</c:v>
                      </c:pt>
                      <c:pt idx="162">
                        <c:v>-1.8580901553485886E-2</c:v>
                      </c:pt>
                      <c:pt idx="163">
                        <c:v>-1.7495780977049943E-2</c:v>
                      </c:pt>
                      <c:pt idx="164">
                        <c:v>-1.629767201726098E-2</c:v>
                      </c:pt>
                      <c:pt idx="165">
                        <c:v>-1.4981458757165545E-2</c:v>
                      </c:pt>
                      <c:pt idx="166">
                        <c:v>-1.354155157398612E-2</c:v>
                      </c:pt>
                      <c:pt idx="167">
                        <c:v>-1.1971854464352571E-2</c:v>
                      </c:pt>
                      <c:pt idx="168">
                        <c:v>-1.026573268976797E-2</c:v>
                      </c:pt>
                      <c:pt idx="169">
                        <c:v>-8.4159807279001811E-3</c:v>
                      </c:pt>
                      <c:pt idx="170">
                        <c:v>-6.4147904979310584E-3</c:v>
                      </c:pt>
                      <c:pt idx="171">
                        <c:v>-4.2537198089259674E-3</c:v>
                      </c:pt>
                      <c:pt idx="172">
                        <c:v>-1.9236609591303346E-3</c:v>
                      </c:pt>
                      <c:pt idx="173">
                        <c:v>5.8519060853777461E-4</c:v>
                      </c:pt>
                      <c:pt idx="174">
                        <c:v>3.2833677129938928E-3</c:v>
                      </c:pt>
                      <c:pt idx="175">
                        <c:v>6.1821630454392939E-3</c:v>
                      </c:pt>
                      <c:pt idx="176">
                        <c:v>9.2936611481984153E-3</c:v>
                      </c:pt>
                      <c:pt idx="177">
                        <c:v>1.2630770946687986E-2</c:v>
                      </c:pt>
                      <c:pt idx="178">
                        <c:v>1.6207259034808481E-2</c:v>
                      </c:pt>
                      <c:pt idx="179">
                        <c:v>2.0037783923404575E-2</c:v>
                      </c:pt>
                      <c:pt idx="180">
                        <c:v>2.4137931460883839E-2</c:v>
                      </c:pt>
                      <c:pt idx="181">
                        <c:v>2.8524251622704E-2</c:v>
                      </c:pt>
                      <c:pt idx="182">
                        <c:v>3.321429683705529E-2</c:v>
                      </c:pt>
                      <c:pt idx="183">
                        <c:v>3.8226661965640875E-2</c:v>
                      </c:pt>
                      <c:pt idx="184">
                        <c:v>4.3581025984123077E-2</c:v>
                      </c:pt>
                      <c:pt idx="185">
                        <c:v>4.9298195304793631E-2</c:v>
                      </c:pt>
                      <c:pt idx="186">
                        <c:v>5.54001485458629E-2</c:v>
                      </c:pt>
                      <c:pt idx="187">
                        <c:v>6.191008237655516E-2</c:v>
                      </c:pt>
                      <c:pt idx="188">
                        <c:v>6.8852457845248988E-2</c:v>
                      </c:pt>
                      <c:pt idx="189">
                        <c:v>7.6253046330058361E-2</c:v>
                      </c:pt>
                      <c:pt idx="190">
                        <c:v>8.413897392739593E-2</c:v>
                      </c:pt>
                      <c:pt idx="191">
                        <c:v>9.2538762718233802E-2</c:v>
                      </c:pt>
                      <c:pt idx="192">
                        <c:v>0.1014823669145279</c:v>
                      </c:pt>
                      <c:pt idx="193">
                        <c:v>0.1110012013987396</c:v>
                      </c:pt>
                      <c:pt idx="194">
                        <c:v>0.12112815962070236</c:v>
                      </c:pt>
                      <c:pt idx="195">
                        <c:v>0.1318976172249543</c:v>
                      </c:pt>
                      <c:pt idx="196">
                        <c:v>0.14334541714576149</c:v>
                      </c:pt>
                      <c:pt idx="197">
                        <c:v>0.15550883125412993</c:v>
                      </c:pt>
                      <c:pt idx="198">
                        <c:v>0.16842649297568943</c:v>
                      </c:pt>
                      <c:pt idx="199">
                        <c:v>0.18213829466240261</c:v>
                      </c:pt>
                      <c:pt idx="200">
                        <c:v>0.19668524290870698</c:v>
                      </c:pt>
                      <c:pt idx="201">
                        <c:v>0.21210926451284431</c:v>
                      </c:pt>
                      <c:pt idx="202">
                        <c:v>0.22845295542224472</c:v>
                      </c:pt>
                      <c:pt idx="203">
                        <c:v>0.24575926484509006</c:v>
                      </c:pt>
                      <c:pt idx="204">
                        <c:v>0.2640711067953106</c:v>
                      </c:pt>
                      <c:pt idx="205">
                        <c:v>0.28343089175946617</c:v>
                      </c:pt>
                      <c:pt idx="206">
                        <c:v>0.30387997197534661</c:v>
                      </c:pt>
                      <c:pt idx="207">
                        <c:v>0.32545799509937129</c:v>
                      </c:pt>
                      <c:pt idx="208">
                        <c:v>0.34820216285554062</c:v>
                      </c:pt>
                      <c:pt idx="209">
                        <c:v>0.37214639370783531</c:v>
                      </c:pt>
                      <c:pt idx="210">
                        <c:v>0.39732039170602546</c:v>
                      </c:pt>
                      <c:pt idx="211">
                        <c:v>0.42374862750521608</c:v>
                      </c:pt>
                      <c:pt idx="212">
                        <c:v>0.45144924213774257</c:v>
                      </c:pt>
                      <c:pt idx="213">
                        <c:v>0.48043288944745344</c:v>
                      </c:pt>
                      <c:pt idx="214">
                        <c:v>0.51070153910912575</c:v>
                      </c:pt>
                      <c:pt idx="215">
                        <c:v>0.5422472687120854</c:v>
                      </c:pt>
                      <c:pt idx="216">
                        <c:v>0.57505108050828224</c:v>
                      </c:pt>
                      <c:pt idx="217">
                        <c:v>0.60908178507115285</c:v>
                      </c:pt>
                      <c:pt idx="218">
                        <c:v>0.64429500258748318</c:v>
                      </c:pt>
                      <c:pt idx="219">
                        <c:v>0.68063233319241312</c:v>
                      </c:pt>
                      <c:pt idx="220">
                        <c:v>0.71802077054629243</c:v>
                      </c:pt>
                      <c:pt idx="221">
                        <c:v>0.75637237429627735</c:v>
                      </c:pt>
                      <c:pt idx="222">
                        <c:v>0.7955844197256543</c:v>
                      </c:pt>
                      <c:pt idx="223">
                        <c:v>0.83553955340957442</c:v>
                      </c:pt>
                      <c:pt idx="224">
                        <c:v>0.87610776137952839</c:v>
                      </c:pt>
                      <c:pt idx="225">
                        <c:v>0.91714425549977541</c:v>
                      </c:pt>
                      <c:pt idx="226">
                        <c:v>0.95850310061627275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4E8A-4D8C-BD19-14544D59D48F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v>Cuboid Re 3200</c:v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Cuboid!$B$5:$HU$5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7.9960584914133265E-6</c:v>
                      </c:pt>
                      <c:pt idx="1">
                        <c:v>-5.4813545937092397E-3</c:v>
                      </c:pt>
                      <c:pt idx="2">
                        <c:v>-1.1105150291869457E-2</c:v>
                      </c:pt>
                      <c:pt idx="3">
                        <c:v>-1.6763276888275294E-2</c:v>
                      </c:pt>
                      <c:pt idx="4">
                        <c:v>-2.2368596667258579E-2</c:v>
                      </c:pt>
                      <c:pt idx="5">
                        <c:v>-2.7854587755151962E-2</c:v>
                      </c:pt>
                      <c:pt idx="6">
                        <c:v>-3.3173435986132524E-2</c:v>
                      </c:pt>
                      <c:pt idx="7">
                        <c:v>-3.8295116023312599E-2</c:v>
                      </c:pt>
                      <c:pt idx="8">
                        <c:v>-4.3202604668764848E-2</c:v>
                      </c:pt>
                      <c:pt idx="9">
                        <c:v>-4.788905554652384E-2</c:v>
                      </c:pt>
                      <c:pt idx="10">
                        <c:v>-5.2354279707099133E-2</c:v>
                      </c:pt>
                      <c:pt idx="11">
                        <c:v>-5.6603039160939193E-2</c:v>
                      </c:pt>
                      <c:pt idx="12">
                        <c:v>-6.0643401579225369E-2</c:v>
                      </c:pt>
                      <c:pt idx="13">
                        <c:v>-6.4486133485635699E-2</c:v>
                      </c:pt>
                      <c:pt idx="14">
                        <c:v>-6.8144088185013024E-2</c:v>
                      </c:pt>
                      <c:pt idx="15">
                        <c:v>-7.1632020834749219E-2</c:v>
                      </c:pt>
                      <c:pt idx="16">
                        <c:v>-7.4966299092727798E-2</c:v>
                      </c:pt>
                      <c:pt idx="17">
                        <c:v>-7.8164748693137387E-2</c:v>
                      </c:pt>
                      <c:pt idx="18">
                        <c:v>-8.1246391290412237E-2</c:v>
                      </c:pt>
                      <c:pt idx="19">
                        <c:v>-8.4231217792380506E-2</c:v>
                      </c:pt>
                      <c:pt idx="20">
                        <c:v>-8.7139890516898272E-2</c:v>
                      </c:pt>
                      <c:pt idx="21">
                        <c:v>-8.9993457274784083E-2</c:v>
                      </c:pt>
                      <c:pt idx="22">
                        <c:v>-9.2813030441178015E-2</c:v>
                      </c:pt>
                      <c:pt idx="23">
                        <c:v>-9.5619477931229394E-2</c:v>
                      </c:pt>
                      <c:pt idx="24">
                        <c:v>-9.8433106065263357E-2</c:v>
                      </c:pt>
                      <c:pt idx="25">
                        <c:v>-0.10127336119078278</c:v>
                      </c:pt>
                      <c:pt idx="26">
                        <c:v>-0.10415854264169674</c:v>
                      </c:pt>
                      <c:pt idx="27">
                        <c:v>-0.10710554296046462</c:v>
                      </c:pt>
                      <c:pt idx="28">
                        <c:v>-0.11012961349259526</c:v>
                      </c:pt>
                      <c:pt idx="29">
                        <c:v>-0.1132441647536378</c:v>
                      </c:pt>
                      <c:pt idx="30">
                        <c:v>-0.11646060132769021</c:v>
                      </c:pt>
                      <c:pt idx="31">
                        <c:v>-0.11978819611757911</c:v>
                      </c:pt>
                      <c:pt idx="32">
                        <c:v>-0.12323400318927694</c:v>
                      </c:pt>
                      <c:pt idx="33">
                        <c:v>-0.12680281034453689</c:v>
                      </c:pt>
                      <c:pt idx="34">
                        <c:v>-0.13049712908811834</c:v>
                      </c:pt>
                      <c:pt idx="35">
                        <c:v>-0.13431722005609592</c:v>
                      </c:pt>
                      <c:pt idx="36">
                        <c:v>-0.13826114975461828</c:v>
                      </c:pt>
                      <c:pt idx="37">
                        <c:v>-0.14232487433672905</c:v>
                      </c:pt>
                      <c:pt idx="38">
                        <c:v>-0.14650234484651131</c:v>
                      </c:pt>
                      <c:pt idx="39">
                        <c:v>-0.15078562828477937</c:v>
                      </c:pt>
                      <c:pt idx="40">
                        <c:v>-0.15516503834660017</c:v>
                      </c:pt>
                      <c:pt idx="41">
                        <c:v>-0.15962926994674592</c:v>
                      </c:pt>
                      <c:pt idx="42">
                        <c:v>-0.16416553184238072</c:v>
                      </c:pt>
                      <c:pt idx="43">
                        <c:v>-0.16875967234636324</c:v>
                      </c:pt>
                      <c:pt idx="44">
                        <c:v>-0.17339629386155384</c:v>
                      </c:pt>
                      <c:pt idx="45">
                        <c:v>-0.17805885298481544</c:v>
                      </c:pt>
                      <c:pt idx="46">
                        <c:v>-0.18272974399682995</c:v>
                      </c:pt>
                      <c:pt idx="47">
                        <c:v>-0.18739036472854578</c:v>
                      </c:pt>
                      <c:pt idx="48">
                        <c:v>-0.19202116496130237</c:v>
                      </c:pt>
                      <c:pt idx="49">
                        <c:v>-0.19660167865818309</c:v>
                      </c:pt>
                      <c:pt idx="50">
                        <c:v>-0.20111054239345666</c:v>
                      </c:pt>
                      <c:pt idx="51">
                        <c:v>-0.20552550330551281</c:v>
                      </c:pt>
                      <c:pt idx="52">
                        <c:v>-0.20982342075109742</c:v>
                      </c:pt>
                      <c:pt idx="53">
                        <c:v>-0.21398026654139557</c:v>
                      </c:pt>
                      <c:pt idx="54">
                        <c:v>-0.21797112922432271</c:v>
                      </c:pt>
                      <c:pt idx="55">
                        <c:v>-0.22177022830673479</c:v>
                      </c:pt>
                      <c:pt idx="56">
                        <c:v>-0.22535094461783156</c:v>
                      </c:pt>
                      <c:pt idx="57">
                        <c:v>-0.22868587315636363</c:v>
                      </c:pt>
                      <c:pt idx="58">
                        <c:v>-0.23174690477132934</c:v>
                      </c:pt>
                      <c:pt idx="59">
                        <c:v>-0.23450534283707217</c:v>
                      </c:pt>
                      <c:pt idx="60">
                        <c:v>-0.23693206068782716</c:v>
                      </c:pt>
                      <c:pt idx="61">
                        <c:v>-0.23899770492398828</c:v>
                      </c:pt>
                      <c:pt idx="62">
                        <c:v>-0.24067294878671705</c:v>
                      </c:pt>
                      <c:pt idx="63">
                        <c:v>-0.24192879849320983</c:v>
                      </c:pt>
                      <c:pt idx="64">
                        <c:v>-0.2427369537358991</c:v>
                      </c:pt>
                      <c:pt idx="65">
                        <c:v>-0.24307022151874447</c:v>
                      </c:pt>
                      <c:pt idx="66">
                        <c:v>-0.24290298007230107</c:v>
                      </c:pt>
                      <c:pt idx="67">
                        <c:v>-0.24221168665361947</c:v>
                      </c:pt>
                      <c:pt idx="68">
                        <c:v>-0.24097541995650604</c:v>
                      </c:pt>
                      <c:pt idx="69">
                        <c:v>-0.23917644478684441</c:v>
                      </c:pt>
                      <c:pt idx="70">
                        <c:v>-0.23680078335144236</c:v>
                      </c:pt>
                      <c:pt idx="71">
                        <c:v>-0.23383877435988543</c:v>
                      </c:pt>
                      <c:pt idx="72">
                        <c:v>-0.23028559915639729</c:v>
                      </c:pt>
                      <c:pt idx="73">
                        <c:v>-0.22614175266070169</c:v>
                      </c:pt>
                      <c:pt idx="74">
                        <c:v>-0.22141343576682534</c:v>
                      </c:pt>
                      <c:pt idx="75">
                        <c:v>-0.21611284688857169</c:v>
                      </c:pt>
                      <c:pt idx="76">
                        <c:v>-0.21025835360717032</c:v>
                      </c:pt>
                      <c:pt idx="77">
                        <c:v>-0.20387452797133063</c:v>
                      </c:pt>
                      <c:pt idx="78">
                        <c:v>-0.19699203350087754</c:v>
                      </c:pt>
                      <c:pt idx="79">
                        <c:v>-0.18964736029733589</c:v>
                      </c:pt>
                      <c:pt idx="80">
                        <c:v>-0.18188241132655464</c:v>
                      </c:pt>
                      <c:pt idx="81">
                        <c:v>-0.17374394723302017</c:v>
                      </c:pt>
                      <c:pt idx="82">
                        <c:v>-0.16528290765590972</c:v>
                      </c:pt>
                      <c:pt idx="83">
                        <c:v>-0.15655363503973882</c:v>
                      </c:pt>
                      <c:pt idx="84">
                        <c:v>-0.14761302641702878</c:v>
                      </c:pt>
                      <c:pt idx="85">
                        <c:v>-0.1385196439382535</c:v>
                      </c:pt>
                      <c:pt idx="86">
                        <c:v>-0.12933282407297031</c:v>
                      </c:pt>
                      <c:pt idx="87">
                        <c:v>-0.12011181499252765</c:v>
                      </c:pt>
                      <c:pt idx="88">
                        <c:v>-0.1109149677359559</c:v>
                      </c:pt>
                      <c:pt idx="89">
                        <c:v>-0.10179901515322608</c:v>
                      </c:pt>
                      <c:pt idx="90">
                        <c:v>-9.2818458903741144E-2</c:v>
                      </c:pt>
                      <c:pt idx="91">
                        <c:v>-8.4025064963024657E-2</c:v>
                      </c:pt>
                      <c:pt idx="92">
                        <c:v>-7.5467482456987423E-2</c:v>
                      </c:pt>
                      <c:pt idx="93">
                        <c:v>-6.7190987358665077E-2</c:v>
                      </c:pt>
                      <c:pt idx="94">
                        <c:v>-5.9237325385206437E-2</c:v>
                      </c:pt>
                      <c:pt idx="95">
                        <c:v>-5.1644642398513872E-2</c:v>
                      </c:pt>
                      <c:pt idx="96">
                        <c:v>-4.4447491986416239E-2</c:v>
                      </c:pt>
                      <c:pt idx="97">
                        <c:v>-3.767688270474652E-2</c:v>
                      </c:pt>
                      <c:pt idx="98">
                        <c:v>-3.1360337661883855E-2</c:v>
                      </c:pt>
                      <c:pt idx="99">
                        <c:v>-2.5521974162663642E-2</c:v>
                      </c:pt>
                      <c:pt idx="100">
                        <c:v>-2.0182577413511926E-2</c:v>
                      </c:pt>
                      <c:pt idx="101">
                        <c:v>-1.5359711268817878E-2</c:v>
                      </c:pt>
                      <c:pt idx="102">
                        <c:v>-1.1067889520636896E-2</c:v>
                      </c:pt>
                      <c:pt idx="103">
                        <c:v>-7.3189651686629354E-3</c:v>
                      </c:pt>
                      <c:pt idx="104">
                        <c:v>-4.1227417748849107E-3</c:v>
                      </c:pt>
                      <c:pt idx="105">
                        <c:v>-1.4880952114075419E-3</c:v>
                      </c:pt>
                      <c:pt idx="106">
                        <c:v>5.7560638078906379E-4</c:v>
                      </c:pt>
                      <c:pt idx="107">
                        <c:v>2.0565257311835009E-3</c:v>
                      </c:pt>
                      <c:pt idx="108">
                        <c:v>2.9388372823266956E-3</c:v>
                      </c:pt>
                      <c:pt idx="109">
                        <c:v>3.201524104803794E-3</c:v>
                      </c:pt>
                      <c:pt idx="110">
                        <c:v>2.8197652960116532E-3</c:v>
                      </c:pt>
                      <c:pt idx="111">
                        <c:v>1.7674744787123048E-3</c:v>
                      </c:pt>
                      <c:pt idx="112">
                        <c:v>2.3239530604910638E-5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-7.1916617210008628E-6</c:v>
                      </c:pt>
                      <c:pt idx="116">
                        <c:v>1.2988433266401046E-3</c:v>
                      </c:pt>
                      <c:pt idx="117">
                        <c:v>2.7442975042328726E-3</c:v>
                      </c:pt>
                      <c:pt idx="118">
                        <c:v>4.2677097092835613E-3</c:v>
                      </c:pt>
                      <c:pt idx="119">
                        <c:v>5.8360682330994831E-3</c:v>
                      </c:pt>
                      <c:pt idx="120">
                        <c:v>7.4379553837840926E-3</c:v>
                      </c:pt>
                      <c:pt idx="121">
                        <c:v>9.0752688158410224E-3</c:v>
                      </c:pt>
                      <c:pt idx="122">
                        <c:v>1.0753594386090684E-2</c:v>
                      </c:pt>
                      <c:pt idx="123">
                        <c:v>1.2477637267690108E-2</c:v>
                      </c:pt>
                      <c:pt idx="124">
                        <c:v>1.4248407727850947E-2</c:v>
                      </c:pt>
                      <c:pt idx="125">
                        <c:v>1.6063373929328315E-2</c:v>
                      </c:pt>
                      <c:pt idx="126">
                        <c:v>1.7916976088943472E-2</c:v>
                      </c:pt>
                      <c:pt idx="127">
                        <c:v>1.9801901879208272E-2</c:v>
                      </c:pt>
                      <c:pt idx="128">
                        <c:v>2.1709915081932162E-2</c:v>
                      </c:pt>
                      <c:pt idx="129">
                        <c:v>2.3632664620107258E-2</c:v>
                      </c:pt>
                      <c:pt idx="130">
                        <c:v>2.5562043846446288E-2</c:v>
                      </c:pt>
                      <c:pt idx="131">
                        <c:v>2.7490444551055208E-2</c:v>
                      </c:pt>
                      <c:pt idx="132">
                        <c:v>2.9410775971041497E-2</c:v>
                      </c:pt>
                      <c:pt idx="133">
                        <c:v>3.1316459982357298E-2</c:v>
                      </c:pt>
                      <c:pt idx="134">
                        <c:v>3.3201332969225193E-2</c:v>
                      </c:pt>
                      <c:pt idx="135">
                        <c:v>3.5059573748067466E-2</c:v>
                      </c:pt>
                      <c:pt idx="136">
                        <c:v>3.6885624363002058E-2</c:v>
                      </c:pt>
                      <c:pt idx="137">
                        <c:v>3.8674138373908887E-2</c:v>
                      </c:pt>
                      <c:pt idx="138">
                        <c:v>4.0419936512850356E-2</c:v>
                      </c:pt>
                      <c:pt idx="139">
                        <c:v>4.2117996889249935E-2</c:v>
                      </c:pt>
                      <c:pt idx="140">
                        <c:v>4.3763450953661506E-2</c:v>
                      </c:pt>
                      <c:pt idx="141">
                        <c:v>4.535159038447472E-2</c:v>
                      </c:pt>
                      <c:pt idx="142">
                        <c:v>4.6877883467948182E-2</c:v>
                      </c:pt>
                      <c:pt idx="143">
                        <c:v>4.8337998277821093E-2</c:v>
                      </c:pt>
                      <c:pt idx="144">
                        <c:v>4.9727821390521162E-2</c:v>
                      </c:pt>
                      <c:pt idx="145">
                        <c:v>5.1043479613767734E-2</c:v>
                      </c:pt>
                      <c:pt idx="146">
                        <c:v>5.2281362380109116E-2</c:v>
                      </c:pt>
                      <c:pt idx="147">
                        <c:v>5.3438140754564344E-2</c:v>
                      </c:pt>
                      <c:pt idx="148">
                        <c:v>5.4510783907847117E-2</c:v>
                      </c:pt>
                      <c:pt idx="149">
                        <c:v>5.5496576413660959E-2</c:v>
                      </c:pt>
                      <c:pt idx="150">
                        <c:v>5.6393133577723104E-2</c:v>
                      </c:pt>
                      <c:pt idx="151">
                        <c:v>5.7198414824626315E-2</c:v>
                      </c:pt>
                      <c:pt idx="152">
                        <c:v>5.7910737118794957E-2</c:v>
                      </c:pt>
                      <c:pt idx="153">
                        <c:v>5.852878854241831E-2</c:v>
                      </c:pt>
                      <c:pt idx="154">
                        <c:v>5.9051641112351588E-2</c:v>
                      </c:pt>
                      <c:pt idx="155">
                        <c:v>5.9478763862446729E-2</c:v>
                      </c:pt>
                      <c:pt idx="156">
                        <c:v>5.9810036772529634E-2</c:v>
                      </c:pt>
                      <c:pt idx="157">
                        <c:v>6.004576523027972E-2</c:v>
                      </c:pt>
                      <c:pt idx="158">
                        <c:v>6.0186695092688376E-2</c:v>
                      </c:pt>
                      <c:pt idx="159">
                        <c:v>6.023402882497849E-2</c:v>
                      </c:pt>
                      <c:pt idx="160">
                        <c:v>6.018944265640308E-2</c:v>
                      </c:pt>
                      <c:pt idx="161">
                        <c:v>6.0055104598227008E-2</c:v>
                      </c:pt>
                      <c:pt idx="162">
                        <c:v>5.9833693372094779E-2</c:v>
                      </c:pt>
                      <c:pt idx="163">
                        <c:v>5.9528418205669828E-2</c:v>
                      </c:pt>
                      <c:pt idx="164">
                        <c:v>5.9143039251387822E-2</c:v>
                      </c:pt>
                      <c:pt idx="165">
                        <c:v>5.868188841918362E-2</c:v>
                      </c:pt>
                      <c:pt idx="166">
                        <c:v>5.8149890414320705E-2</c:v>
                      </c:pt>
                      <c:pt idx="167">
                        <c:v>5.7552583678536502E-2</c:v>
                      </c:pt>
                      <c:pt idx="168">
                        <c:v>5.6896140896782813E-2</c:v>
                      </c:pt>
                      <c:pt idx="169">
                        <c:v>5.6187388742543198E-2</c:v>
                      </c:pt>
                      <c:pt idx="170">
                        <c:v>5.5433826525884682E-2</c:v>
                      </c:pt>
                      <c:pt idx="171">
                        <c:v>5.4643643394935604E-2</c:v>
                      </c:pt>
                      <c:pt idx="172">
                        <c:v>5.3825733789692312E-2</c:v>
                      </c:pt>
                      <c:pt idx="173">
                        <c:v>5.2989710880101279E-2</c:v>
                      </c:pt>
                      <c:pt idx="174">
                        <c:v>5.21459178134887E-2</c:v>
                      </c:pt>
                      <c:pt idx="175">
                        <c:v>5.1305436661427783E-2</c:v>
                      </c:pt>
                      <c:pt idx="176">
                        <c:v>5.0480095146491336E-2</c:v>
                      </c:pt>
                      <c:pt idx="177">
                        <c:v>4.96824713278484E-2</c:v>
                      </c:pt>
                      <c:pt idx="178">
                        <c:v>4.8925896746119212E-2</c:v>
                      </c:pt>
                      <c:pt idx="179">
                        <c:v>4.8224458651073929E-2</c:v>
                      </c:pt>
                      <c:pt idx="180">
                        <c:v>4.7593002466427836E-2</c:v>
                      </c:pt>
                      <c:pt idx="181">
                        <c:v>4.7047135742363994E-2</c:v>
                      </c:pt>
                      <c:pt idx="182">
                        <c:v>4.6603235710310595E-2</c:v>
                      </c:pt>
                      <c:pt idx="183">
                        <c:v>4.6278462509064741E-2</c:v>
                      </c:pt>
                      <c:pt idx="184">
                        <c:v>4.6090781564963067E-2</c:v>
                      </c:pt>
                      <c:pt idx="185">
                        <c:v>4.6058998156504369E-2</c:v>
                      </c:pt>
                      <c:pt idx="186">
                        <c:v>4.6202809558085756E-2</c:v>
                      </c:pt>
                      <c:pt idx="187">
                        <c:v>4.6542878743157622E-2</c:v>
                      </c:pt>
                      <c:pt idx="188">
                        <c:v>4.7100937698920549E-2</c:v>
                      </c:pt>
                      <c:pt idx="189">
                        <c:v>4.7899924896376053E-2</c:v>
                      </c:pt>
                      <c:pt idx="190">
                        <c:v>4.8964168711460865E-2</c:v>
                      </c:pt>
                      <c:pt idx="191">
                        <c:v>5.0319620722832664E-2</c:v>
                      </c:pt>
                      <c:pt idx="192">
                        <c:v>5.1994156140858609E-2</c:v>
                      </c:pt>
                      <c:pt idx="193">
                        <c:v>5.4017941893633195E-2</c:v>
                      </c:pt>
                      <c:pt idx="194">
                        <c:v>5.6423898047307935E-2</c:v>
                      </c:pt>
                      <c:pt idx="195">
                        <c:v>5.9248243779671729E-2</c:v>
                      </c:pt>
                      <c:pt idx="196">
                        <c:v>6.2531167541905866E-2</c:v>
                      </c:pt>
                      <c:pt idx="197">
                        <c:v>6.6317591411464358E-2</c:v>
                      </c:pt>
                      <c:pt idx="198">
                        <c:v>7.0658094156840281E-2</c:v>
                      </c:pt>
                      <c:pt idx="199">
                        <c:v>7.5609918487046304E-2</c:v>
                      </c:pt>
                      <c:pt idx="200">
                        <c:v>8.1238174191405124E-2</c:v>
                      </c:pt>
                      <c:pt idx="201">
                        <c:v>8.7617073232829717E-2</c:v>
                      </c:pt>
                      <c:pt idx="202">
                        <c:v>9.4831401854863176E-2</c:v>
                      </c:pt>
                      <c:pt idx="203">
                        <c:v>0.10297789065449081</c:v>
                      </c:pt>
                      <c:pt idx="204">
                        <c:v>0.11216687678749947</c:v>
                      </c:pt>
                      <c:pt idx="205">
                        <c:v>0.12252358066826184</c:v>
                      </c:pt>
                      <c:pt idx="206">
                        <c:v>0.13418977781280833</c:v>
                      </c:pt>
                      <c:pt idx="207">
                        <c:v>0.14732453649491226</c:v>
                      </c:pt>
                      <c:pt idx="208">
                        <c:v>0.16210559142085718</c:v>
                      </c:pt>
                      <c:pt idx="209">
                        <c:v>0.1787287686722738</c:v>
                      </c:pt>
                      <c:pt idx="210">
                        <c:v>0.19740863714740772</c:v>
                      </c:pt>
                      <c:pt idx="211">
                        <c:v>0.21837537375863916</c:v>
                      </c:pt>
                      <c:pt idx="212">
                        <c:v>0.2418742597744801</c:v>
                      </c:pt>
                      <c:pt idx="213">
                        <c:v>0.26815807592749119</c:v>
                      </c:pt>
                      <c:pt idx="214">
                        <c:v>0.29748532527087052</c:v>
                      </c:pt>
                      <c:pt idx="215">
                        <c:v>0.33010533361659022</c:v>
                      </c:pt>
                      <c:pt idx="216">
                        <c:v>0.36625618107860208</c:v>
                      </c:pt>
                      <c:pt idx="217">
                        <c:v>0.40613844647315239</c:v>
                      </c:pt>
                      <c:pt idx="218">
                        <c:v>0.44991670522607374</c:v>
                      </c:pt>
                      <c:pt idx="219">
                        <c:v>0.49767622586846638</c:v>
                      </c:pt>
                      <c:pt idx="220">
                        <c:v>0.54943850272587114</c:v>
                      </c:pt>
                      <c:pt idx="221">
                        <c:v>0.60509273861374646</c:v>
                      </c:pt>
                      <c:pt idx="222">
                        <c:v>0.66444910131609169</c:v>
                      </c:pt>
                      <c:pt idx="223">
                        <c:v>0.72713018632585147</c:v>
                      </c:pt>
                      <c:pt idx="224">
                        <c:v>0.79270679254634902</c:v>
                      </c:pt>
                      <c:pt idx="225">
                        <c:v>0.86051060339664032</c:v>
                      </c:pt>
                      <c:pt idx="226">
                        <c:v>0.92992245694376197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E8A-4D8C-BD19-14544D59D48F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v>Cuboid Re 5000</c:v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Cuboid!$B$6:$HU$6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5.1396875157461325E-6</c:v>
                      </c:pt>
                      <c:pt idx="1">
                        <c:v>-6.738611093142193E-3</c:v>
                      </c:pt>
                      <c:pt idx="2">
                        <c:v>-1.3594577879563748E-2</c:v>
                      </c:pt>
                      <c:pt idx="3">
                        <c:v>-2.0415911349388142E-2</c:v>
                      </c:pt>
                      <c:pt idx="4">
                        <c:v>-2.7067921892325337E-2</c:v>
                      </c:pt>
                      <c:pt idx="5">
                        <c:v>-3.3451080900666688E-2</c:v>
                      </c:pt>
                      <c:pt idx="6">
                        <c:v>-3.950112204798719E-2</c:v>
                      </c:pt>
                      <c:pt idx="7">
                        <c:v>-4.5186973474729018E-2</c:v>
                      </c:pt>
                      <c:pt idx="8">
                        <c:v>-5.0498859153788024E-2</c:v>
                      </c:pt>
                      <c:pt idx="9">
                        <c:v>-5.5441869998255719E-2</c:v>
                      </c:pt>
                      <c:pt idx="10">
                        <c:v>-6.0028010216316097E-2</c:v>
                      </c:pt>
                      <c:pt idx="11">
                        <c:v>-6.4273917886075324E-2</c:v>
                      </c:pt>
                      <c:pt idx="12">
                        <c:v>-6.8197900871249731E-2</c:v>
                      </c:pt>
                      <c:pt idx="13">
                        <c:v>-7.1820035168608007E-2</c:v>
                      </c:pt>
                      <c:pt idx="14">
                        <c:v>-7.5161122222965115E-2</c:v>
                      </c:pt>
                      <c:pt idx="15">
                        <c:v>-7.8243112393867692E-2</c:v>
                      </c:pt>
                      <c:pt idx="16">
                        <c:v>-8.1088537182355314E-2</c:v>
                      </c:pt>
                      <c:pt idx="17">
                        <c:v>-8.3720782593784682E-2</c:v>
                      </c:pt>
                      <c:pt idx="18">
                        <c:v>-8.6163703345607065E-2</c:v>
                      </c:pt>
                      <c:pt idx="19">
                        <c:v>-8.8441780990178631E-2</c:v>
                      </c:pt>
                      <c:pt idx="20">
                        <c:v>-9.0579867834266706E-2</c:v>
                      </c:pt>
                      <c:pt idx="21">
                        <c:v>-9.2603286724543044E-2</c:v>
                      </c:pt>
                      <c:pt idx="22">
                        <c:v>-9.4537666468696727E-2</c:v>
                      </c:pt>
                      <c:pt idx="23">
                        <c:v>-9.6409001204588368E-2</c:v>
                      </c:pt>
                      <c:pt idx="24">
                        <c:v>-9.8243527803063974E-2</c:v>
                      </c:pt>
                      <c:pt idx="25">
                        <c:v>-0.10006772698264178</c:v>
                      </c:pt>
                      <c:pt idx="26">
                        <c:v>-0.10190817955132658</c:v>
                      </c:pt>
                      <c:pt idx="27">
                        <c:v>-0.10379146793691646</c:v>
                      </c:pt>
                      <c:pt idx="28">
                        <c:v>-0.10574394651177378</c:v>
                      </c:pt>
                      <c:pt idx="29">
                        <c:v>-0.10779150243582092</c:v>
                      </c:pt>
                      <c:pt idx="30">
                        <c:v>-0.10995919710447535</c:v>
                      </c:pt>
                      <c:pt idx="31">
                        <c:v>-0.11227087424464557</c:v>
                      </c:pt>
                      <c:pt idx="32">
                        <c:v>-0.11474867577281314</c:v>
                      </c:pt>
                      <c:pt idx="33">
                        <c:v>-0.11741253581152648</c:v>
                      </c:pt>
                      <c:pt idx="34">
                        <c:v>-0.12027963244796551</c:v>
                      </c:pt>
                      <c:pt idx="35">
                        <c:v>-0.12336386034411111</c:v>
                      </c:pt>
                      <c:pt idx="36">
                        <c:v>-0.12667532752885494</c:v>
                      </c:pt>
                      <c:pt idx="37">
                        <c:v>-0.1302199301132024</c:v>
                      </c:pt>
                      <c:pt idx="38">
                        <c:v>-0.13399901549756965</c:v>
                      </c:pt>
                      <c:pt idx="39">
                        <c:v>-0.13800917034434876</c:v>
                      </c:pt>
                      <c:pt idx="40">
                        <c:v>-0.14224213498907395</c:v>
                      </c:pt>
                      <c:pt idx="41">
                        <c:v>-0.14668485620333738</c:v>
                      </c:pt>
                      <c:pt idx="42">
                        <c:v>-0.15131966286242599</c:v>
                      </c:pt>
                      <c:pt idx="43">
                        <c:v>-0.15612455159622082</c:v>
                      </c:pt>
                      <c:pt idx="44">
                        <c:v>-0.16107355131802209</c:v>
                      </c:pt>
                      <c:pt idx="45">
                        <c:v>-0.16613713926894813</c:v>
                      </c:pt>
                      <c:pt idx="46">
                        <c:v>-0.17128267315441545</c:v>
                      </c:pt>
                      <c:pt idx="47">
                        <c:v>-0.17647481121176747</c:v>
                      </c:pt>
                      <c:pt idx="48">
                        <c:v>-0.18167589447622537</c:v>
                      </c:pt>
                      <c:pt idx="49">
                        <c:v>-0.18684627693037598</c:v>
                      </c:pt>
                      <c:pt idx="50">
                        <c:v>-0.19194459560416821</c:v>
                      </c:pt>
                      <c:pt idx="51">
                        <c:v>-0.19692798433826494</c:v>
                      </c:pt>
                      <c:pt idx="52">
                        <c:v>-0.20175224340126804</c:v>
                      </c:pt>
                      <c:pt idx="53">
                        <c:v>-0.206371984395988</c:v>
                      </c:pt>
                      <c:pt idx="54">
                        <c:v>-0.21074077422037144</c:v>
                      </c:pt>
                      <c:pt idx="55">
                        <c:v>-0.21481130561573034</c:v>
                      </c:pt>
                      <c:pt idx="56">
                        <c:v>-0.21853562220568584</c:v>
                      </c:pt>
                      <c:pt idx="57">
                        <c:v>-0.22186542256807903</c:v>
                      </c:pt>
                      <c:pt idx="58">
                        <c:v>-0.22475246686376696</c:v>
                      </c:pt>
                      <c:pt idx="59">
                        <c:v>-0.22714910201816207</c:v>
                      </c:pt>
                      <c:pt idx="60">
                        <c:v>-0.22900891394553335</c:v>
                      </c:pt>
                      <c:pt idx="61">
                        <c:v>-0.23028750772098849</c:v>
                      </c:pt>
                      <c:pt idx="62">
                        <c:v>-0.23094341122396814</c:v>
                      </c:pt>
                      <c:pt idx="63">
                        <c:v>-0.23093907578771236</c:v>
                      </c:pt>
                      <c:pt idx="64">
                        <c:v>-0.23024194400330142</c:v>
                      </c:pt>
                      <c:pt idx="65">
                        <c:v>-0.22882554933772559</c:v>
                      </c:pt>
                      <c:pt idx="66">
                        <c:v>-0.22667059521272304</c:v>
                      </c:pt>
                      <c:pt idx="67">
                        <c:v>-0.22376593707683257</c:v>
                      </c:pt>
                      <c:pt idx="68">
                        <c:v>-0.2201094247923373</c:v>
                      </c:pt>
                      <c:pt idx="69">
                        <c:v>-0.21570854723109881</c:v>
                      </c:pt>
                      <c:pt idx="70">
                        <c:v>-0.21058079652421577</c:v>
                      </c:pt>
                      <c:pt idx="71">
                        <c:v>-0.2047537025628261</c:v>
                      </c:pt>
                      <c:pt idx="72">
                        <c:v>-0.19826456565395215</c:v>
                      </c:pt>
                      <c:pt idx="73">
                        <c:v>-0.19115982839346393</c:v>
                      </c:pt>
                      <c:pt idx="74">
                        <c:v>-0.18349406890977835</c:v>
                      </c:pt>
                      <c:pt idx="75">
                        <c:v>-0.17532872879686437</c:v>
                      </c:pt>
                      <c:pt idx="76">
                        <c:v>-0.16673066448121171</c:v>
                      </c:pt>
                      <c:pt idx="77">
                        <c:v>-0.1577704376363982</c:v>
                      </c:pt>
                      <c:pt idx="78">
                        <c:v>-0.14852054001805196</c:v>
                      </c:pt>
                      <c:pt idx="79">
                        <c:v>-0.13905376584056803</c:v>
                      </c:pt>
                      <c:pt idx="80">
                        <c:v>-0.12944164054376386</c:v>
                      </c:pt>
                      <c:pt idx="81">
                        <c:v>-0.11975286945217996</c:v>
                      </c:pt>
                      <c:pt idx="82">
                        <c:v>-0.1100522630184165</c:v>
                      </c:pt>
                      <c:pt idx="83">
                        <c:v>-0.10039999077906452</c:v>
                      </c:pt>
                      <c:pt idx="84">
                        <c:v>-9.085085985227058E-2</c:v>
                      </c:pt>
                      <c:pt idx="85">
                        <c:v>-8.1453958941483412E-2</c:v>
                      </c:pt>
                      <c:pt idx="86">
                        <c:v>-7.2252975373041484E-2</c:v>
                      </c:pt>
                      <c:pt idx="87">
                        <c:v>-6.3286345200134958E-2</c:v>
                      </c:pt>
                      <c:pt idx="88">
                        <c:v>-5.4587468665246199E-2</c:v>
                      </c:pt>
                      <c:pt idx="89">
                        <c:v>-4.6185564300153012E-2</c:v>
                      </c:pt>
                      <c:pt idx="90">
                        <c:v>-3.8106639594034361E-2</c:v>
                      </c:pt>
                      <c:pt idx="91">
                        <c:v>-3.0373832578231716E-2</c:v>
                      </c:pt>
                      <c:pt idx="92">
                        <c:v>-2.3008410245868569E-2</c:v>
                      </c:pt>
                      <c:pt idx="93">
                        <c:v>-1.6031000064527883E-2</c:v>
                      </c:pt>
                      <c:pt idx="94">
                        <c:v>-9.4622915763867832E-3</c:v>
                      </c:pt>
                      <c:pt idx="95">
                        <c:v>-3.3235121942788641E-3</c:v>
                      </c:pt>
                      <c:pt idx="96">
                        <c:v>2.3621409263207319E-3</c:v>
                      </c:pt>
                      <c:pt idx="97">
                        <c:v>7.5689277426275181E-3</c:v>
                      </c:pt>
                      <c:pt idx="98">
                        <c:v>1.226813057285021E-2</c:v>
                      </c:pt>
                      <c:pt idx="99">
                        <c:v>1.6427673346988973E-2</c:v>
                      </c:pt>
                      <c:pt idx="100">
                        <c:v>2.0011259289708587E-2</c:v>
                      </c:pt>
                      <c:pt idx="101">
                        <c:v>2.2979125726018568E-2</c:v>
                      </c:pt>
                      <c:pt idx="102">
                        <c:v>2.5287852112042764E-2</c:v>
                      </c:pt>
                      <c:pt idx="103">
                        <c:v>2.6891131218174651E-2</c:v>
                      </c:pt>
                      <c:pt idx="104">
                        <c:v>2.7739272621488308E-2</c:v>
                      </c:pt>
                      <c:pt idx="105">
                        <c:v>2.7780123071309663E-2</c:v>
                      </c:pt>
                      <c:pt idx="106">
                        <c:v>2.6956358741265913E-2</c:v>
                      </c:pt>
                      <c:pt idx="107">
                        <c:v>2.5204603582419216E-2</c:v>
                      </c:pt>
                      <c:pt idx="108">
                        <c:v>2.2451334581182297E-2</c:v>
                      </c:pt>
                      <c:pt idx="109">
                        <c:v>1.8616947300796036E-2</c:v>
                      </c:pt>
                      <c:pt idx="110">
                        <c:v>1.3623807592465013E-2</c:v>
                      </c:pt>
                      <c:pt idx="111">
                        <c:v>7.4243131074664395E-3</c:v>
                      </c:pt>
                      <c:pt idx="112">
                        <c:v>2.2773300686465947E-5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-8.8458243174041483E-6</c:v>
                      </c:pt>
                      <c:pt idx="116">
                        <c:v>1.6420185101011962E-3</c:v>
                      </c:pt>
                      <c:pt idx="117">
                        <c:v>3.5878940576370608E-3</c:v>
                      </c:pt>
                      <c:pt idx="118">
                        <c:v>5.6785632977842055E-3</c:v>
                      </c:pt>
                      <c:pt idx="119">
                        <c:v>7.8236215647086715E-3</c:v>
                      </c:pt>
                      <c:pt idx="120">
                        <c:v>9.9985760557624245E-3</c:v>
                      </c:pt>
                      <c:pt idx="121">
                        <c:v>1.2215665000732264E-2</c:v>
                      </c:pt>
                      <c:pt idx="122">
                        <c:v>1.4494809310264352E-2</c:v>
                      </c:pt>
                      <c:pt idx="123">
                        <c:v>1.6849169489673521E-2</c:v>
                      </c:pt>
                      <c:pt idx="124">
                        <c:v>1.9280852900806004E-2</c:v>
                      </c:pt>
                      <c:pt idx="125">
                        <c:v>2.1783379639129581E-2</c:v>
                      </c:pt>
                      <c:pt idx="126">
                        <c:v>2.4345026626849821E-2</c:v>
                      </c:pt>
                      <c:pt idx="127">
                        <c:v>2.695198851483328E-2</c:v>
                      </c:pt>
                      <c:pt idx="128">
                        <c:v>2.9590005199351531E-2</c:v>
                      </c:pt>
                      <c:pt idx="129">
                        <c:v>3.2245671787205867E-2</c:v>
                      </c:pt>
                      <c:pt idx="130">
                        <c:v>3.4906547790785662E-2</c:v>
                      </c:pt>
                      <c:pt idx="131">
                        <c:v>3.7561013728524266E-2</c:v>
                      </c:pt>
                      <c:pt idx="132">
                        <c:v>4.0198152564242501E-2</c:v>
                      </c:pt>
                      <c:pt idx="133">
                        <c:v>4.2807806259327105E-2</c:v>
                      </c:pt>
                      <c:pt idx="134">
                        <c:v>4.5380094224010133E-2</c:v>
                      </c:pt>
                      <c:pt idx="135">
                        <c:v>4.7905367617336082E-2</c:v>
                      </c:pt>
                      <c:pt idx="136">
                        <c:v>5.037442745465761E-2</c:v>
                      </c:pt>
                      <c:pt idx="137">
                        <c:v>5.2778454777844479E-2</c:v>
                      </c:pt>
                      <c:pt idx="138">
                        <c:v>5.510879932057304E-2</c:v>
                      </c:pt>
                      <c:pt idx="139">
                        <c:v>5.7357295593044144E-2</c:v>
                      </c:pt>
                      <c:pt idx="140">
                        <c:v>5.9516377534386995E-2</c:v>
                      </c:pt>
                      <c:pt idx="141">
                        <c:v>6.1578889976737064E-2</c:v>
                      </c:pt>
                      <c:pt idx="142">
                        <c:v>6.353814775481928E-2</c:v>
                      </c:pt>
                      <c:pt idx="143">
                        <c:v>6.5388170227122275E-2</c:v>
                      </c:pt>
                      <c:pt idx="144">
                        <c:v>6.7123548377880884E-2</c:v>
                      </c:pt>
                      <c:pt idx="145">
                        <c:v>6.8739338964020319E-2</c:v>
                      </c:pt>
                      <c:pt idx="146">
                        <c:v>7.0231186991723552E-2</c:v>
                      </c:pt>
                      <c:pt idx="147">
                        <c:v>7.1595328516382672E-2</c:v>
                      </c:pt>
                      <c:pt idx="148">
                        <c:v>7.2828417917733784E-2</c:v>
                      </c:pt>
                      <c:pt idx="149">
                        <c:v>7.3927520925184509E-2</c:v>
                      </c:pt>
                      <c:pt idx="150">
                        <c:v>7.4890144636025932E-2</c:v>
                      </c:pt>
                      <c:pt idx="151">
                        <c:v>7.5714132018513416E-2</c:v>
                      </c:pt>
                      <c:pt idx="152">
                        <c:v>7.6397564838155088E-2</c:v>
                      </c:pt>
                      <c:pt idx="153">
                        <c:v>7.6938771853871157E-2</c:v>
                      </c:pt>
                      <c:pt idx="154">
                        <c:v>7.7336287736775186E-2</c:v>
                      </c:pt>
                      <c:pt idx="155">
                        <c:v>7.7588770447401145E-2</c:v>
                      </c:pt>
                      <c:pt idx="156">
                        <c:v>7.769497495910821E-2</c:v>
                      </c:pt>
                      <c:pt idx="157">
                        <c:v>7.7653756638777591E-2</c:v>
                      </c:pt>
                      <c:pt idx="158">
                        <c:v>7.746404131503383E-2</c:v>
                      </c:pt>
                      <c:pt idx="159">
                        <c:v>7.7124812110272584E-2</c:v>
                      </c:pt>
                      <c:pt idx="160">
                        <c:v>7.6635134875424629E-2</c:v>
                      </c:pt>
                      <c:pt idx="161">
                        <c:v>7.5994187767089119E-2</c:v>
                      </c:pt>
                      <c:pt idx="162">
                        <c:v>7.5201291023145336E-2</c:v>
                      </c:pt>
                      <c:pt idx="163">
                        <c:v>7.4255963118506366E-2</c:v>
                      </c:pt>
                      <c:pt idx="164">
                        <c:v>7.3157996912476222E-2</c:v>
                      </c:pt>
                      <c:pt idx="165">
                        <c:v>7.1907540842408343E-2</c:v>
                      </c:pt>
                      <c:pt idx="166">
                        <c:v>7.0505195197485465E-2</c:v>
                      </c:pt>
                      <c:pt idx="167">
                        <c:v>6.8952124603939041E-2</c:v>
                      </c:pt>
                      <c:pt idx="168">
                        <c:v>6.7250183291053353E-2</c:v>
                      </c:pt>
                      <c:pt idx="169">
                        <c:v>6.5402044612113339E-2</c:v>
                      </c:pt>
                      <c:pt idx="170">
                        <c:v>6.3411345106492781E-2</c:v>
                      </c:pt>
                      <c:pt idx="171">
                        <c:v>6.128282961080523E-2</c:v>
                      </c:pt>
                      <c:pt idx="172">
                        <c:v>5.9022506274215354E-2</c:v>
                      </c:pt>
                      <c:pt idx="173">
                        <c:v>5.6637793477761343E-2</c:v>
                      </c:pt>
                      <c:pt idx="174">
                        <c:v>5.4137676850665485E-2</c:v>
                      </c:pt>
                      <c:pt idx="175">
                        <c:v>5.1532846572166127E-2</c:v>
                      </c:pt>
                      <c:pt idx="176">
                        <c:v>4.8835844290624833E-2</c:v>
                      </c:pt>
                      <c:pt idx="177">
                        <c:v>4.6061176114959614E-2</c:v>
                      </c:pt>
                      <c:pt idx="178">
                        <c:v>4.3225437987836873E-2</c:v>
                      </c:pt>
                      <c:pt idx="179">
                        <c:v>4.034738732568123E-2</c:v>
                      </c:pt>
                      <c:pt idx="180">
                        <c:v>3.7448035247835618E-2</c:v>
                      </c:pt>
                      <c:pt idx="181">
                        <c:v>3.4550658388892944E-2</c:v>
                      </c:pt>
                      <c:pt idx="182">
                        <c:v>3.1680846864823038E-2</c:v>
                      </c:pt>
                      <c:pt idx="183">
                        <c:v>2.8866435079871095E-2</c:v>
                      </c:pt>
                      <c:pt idx="184">
                        <c:v>2.6137498176310128E-2</c:v>
                      </c:pt>
                      <c:pt idx="185">
                        <c:v>2.3526179090866847E-2</c:v>
                      </c:pt>
                      <c:pt idx="186">
                        <c:v>2.1066632550566983E-2</c:v>
                      </c:pt>
                      <c:pt idx="187">
                        <c:v>1.8794726745539232E-2</c:v>
                      </c:pt>
                      <c:pt idx="188">
                        <c:v>1.6747949596070087E-2</c:v>
                      </c:pt>
                      <c:pt idx="189">
                        <c:v>1.4964968672068922E-2</c:v>
                      </c:pt>
                      <c:pt idx="190">
                        <c:v>1.3485542106660113E-2</c:v>
                      </c:pt>
                      <c:pt idx="191">
                        <c:v>1.2349934058912946E-2</c:v>
                      </c:pt>
                      <c:pt idx="192">
                        <c:v>1.1598919068932477E-2</c:v>
                      </c:pt>
                      <c:pt idx="193">
                        <c:v>1.127307109350433E-2</c:v>
                      </c:pt>
                      <c:pt idx="194">
                        <c:v>1.141301923360202E-2</c:v>
                      </c:pt>
                      <c:pt idx="195">
                        <c:v>1.2058654168541742E-2</c:v>
                      </c:pt>
                      <c:pt idx="196">
                        <c:v>1.3249886801192096E-2</c:v>
                      </c:pt>
                      <c:pt idx="197">
                        <c:v>1.5025835225195738E-2</c:v>
                      </c:pt>
                      <c:pt idx="198">
                        <c:v>1.7426455226779505E-2</c:v>
                      </c:pt>
                      <c:pt idx="199">
                        <c:v>2.0491764965217072E-2</c:v>
                      </c:pt>
                      <c:pt idx="200">
                        <c:v>2.426485215521533E-2</c:v>
                      </c:pt>
                      <c:pt idx="201">
                        <c:v>2.8791129888622674E-2</c:v>
                      </c:pt>
                      <c:pt idx="202">
                        <c:v>3.4123371195784333E-2</c:v>
                      </c:pt>
                      <c:pt idx="203">
                        <c:v>4.0320816197026828E-2</c:v>
                      </c:pt>
                      <c:pt idx="204">
                        <c:v>4.7457023480424916E-2</c:v>
                      </c:pt>
                      <c:pt idx="205">
                        <c:v>5.5618283404256966E-2</c:v>
                      </c:pt>
                      <c:pt idx="206">
                        <c:v>6.4915180214468501E-2</c:v>
                      </c:pt>
                      <c:pt idx="207">
                        <c:v>7.5479083961075971E-2</c:v>
                      </c:pt>
                      <c:pt idx="208">
                        <c:v>8.7478357877826471E-2</c:v>
                      </c:pt>
                      <c:pt idx="209">
                        <c:v>0.10111053949905309</c:v>
                      </c:pt>
                      <c:pt idx="210">
                        <c:v>0.11662411378908796</c:v>
                      </c:pt>
                      <c:pt idx="211">
                        <c:v>0.13430218654112658</c:v>
                      </c:pt>
                      <c:pt idx="212">
                        <c:v>0.15449080727588446</c:v>
                      </c:pt>
                      <c:pt idx="213">
                        <c:v>0.17756737107410908</c:v>
                      </c:pt>
                      <c:pt idx="214">
                        <c:v>0.20397697433670792</c:v>
                      </c:pt>
                      <c:pt idx="215">
                        <c:v>0.23417541510295364</c:v>
                      </c:pt>
                      <c:pt idx="216">
                        <c:v>0.26867665922118222</c:v>
                      </c:pt>
                      <c:pt idx="217">
                        <c:v>0.30795615737670928</c:v>
                      </c:pt>
                      <c:pt idx="218">
                        <c:v>0.35251636953983451</c:v>
                      </c:pt>
                      <c:pt idx="219">
                        <c:v>0.40273167391133391</c:v>
                      </c:pt>
                      <c:pt idx="220">
                        <c:v>0.45894813773829085</c:v>
                      </c:pt>
                      <c:pt idx="221">
                        <c:v>0.5212496794306366</c:v>
                      </c:pt>
                      <c:pt idx="222">
                        <c:v>0.58963061388556648</c:v>
                      </c:pt>
                      <c:pt idx="223">
                        <c:v>0.66366890974937098</c:v>
                      </c:pt>
                      <c:pt idx="224">
                        <c:v>0.74284722094607913</c:v>
                      </c:pt>
                      <c:pt idx="225">
                        <c:v>0.82610917031958142</c:v>
                      </c:pt>
                      <c:pt idx="226">
                        <c:v>0.91240460368470089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E8A-4D8C-BD19-14544D59D48F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Cuboid Re 7500</c:v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Cuboid!$B$7:$HU$7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-8.0471193305190595E-7</c:v>
                      </c:pt>
                      <c:pt idx="1">
                        <c:v>-7.6761652495082166E-3</c:v>
                      </c:pt>
                      <c:pt idx="2">
                        <c:v>-1.5162646951977799E-2</c:v>
                      </c:pt>
                      <c:pt idx="3">
                        <c:v>-2.2336682737670963E-2</c:v>
                      </c:pt>
                      <c:pt idx="4">
                        <c:v>-2.9094763266524607E-2</c:v>
                      </c:pt>
                      <c:pt idx="5">
                        <c:v>-3.537556046018614E-2</c:v>
                      </c:pt>
                      <c:pt idx="6">
                        <c:v>-4.1158448639999977E-2</c:v>
                      </c:pt>
                      <c:pt idx="7">
                        <c:v>-4.6456609121173574E-2</c:v>
                      </c:pt>
                      <c:pt idx="8">
                        <c:v>-5.1300567620610228E-2</c:v>
                      </c:pt>
                      <c:pt idx="9">
                        <c:v>-5.5728515093486225E-2</c:v>
                      </c:pt>
                      <c:pt idx="10">
                        <c:v>-5.9777822755612407E-2</c:v>
                      </c:pt>
                      <c:pt idx="11">
                        <c:v>-6.3484157334380037E-2</c:v>
                      </c:pt>
                      <c:pt idx="12">
                        <c:v>-6.6879787969697277E-2</c:v>
                      </c:pt>
                      <c:pt idx="13">
                        <c:v>-6.999502449288833E-2</c:v>
                      </c:pt>
                      <c:pt idx="14">
                        <c:v>-7.2857561469046636E-2</c:v>
                      </c:pt>
                      <c:pt idx="15">
                        <c:v>-7.5493612832597243E-2</c:v>
                      </c:pt>
                      <c:pt idx="16">
                        <c:v>-7.7927398793945196E-2</c:v>
                      </c:pt>
                      <c:pt idx="17">
                        <c:v>-8.018194922141561E-2</c:v>
                      </c:pt>
                      <c:pt idx="18">
                        <c:v>-8.2278677508020565E-2</c:v>
                      </c:pt>
                      <c:pt idx="19">
                        <c:v>-8.4237925748230191E-2</c:v>
                      </c:pt>
                      <c:pt idx="20">
                        <c:v>-8.6078610643567047E-2</c:v>
                      </c:pt>
                      <c:pt idx="21">
                        <c:v>-8.7818603352432675E-2</c:v>
                      </c:pt>
                      <c:pt idx="22">
                        <c:v>-8.9474460264220929E-2</c:v>
                      </c:pt>
                      <c:pt idx="23">
                        <c:v>-9.1061716133580869E-2</c:v>
                      </c:pt>
                      <c:pt idx="24">
                        <c:v>-9.2594708051317157E-2</c:v>
                      </c:pt>
                      <c:pt idx="25">
                        <c:v>-9.4086814309051928E-2</c:v>
                      </c:pt>
                      <c:pt idx="26">
                        <c:v>-9.5550346174494385E-2</c:v>
                      </c:pt>
                      <c:pt idx="27">
                        <c:v>-9.6996751422638125E-2</c:v>
                      </c:pt>
                      <c:pt idx="28">
                        <c:v>-9.8436555714495236E-2</c:v>
                      </c:pt>
                      <c:pt idx="29">
                        <c:v>-9.9879523249507815E-2</c:v>
                      </c:pt>
                      <c:pt idx="30">
                        <c:v>-0.10133462598027566</c:v>
                      </c:pt>
                      <c:pt idx="31">
                        <c:v>-0.10281017864035638</c:v>
                      </c:pt>
                      <c:pt idx="32">
                        <c:v>-0.10431381930714416</c:v>
                      </c:pt>
                      <c:pt idx="33">
                        <c:v>-0.10585260270589529</c:v>
                      </c:pt>
                      <c:pt idx="34">
                        <c:v>-0.10743299055465605</c:v>
                      </c:pt>
                      <c:pt idx="35">
                        <c:v>-0.10906092267730172</c:v>
                      </c:pt>
                      <c:pt idx="36">
                        <c:v>-0.11074179155843676</c:v>
                      </c:pt>
                      <c:pt idx="37">
                        <c:v>-0.11248047589952122</c:v>
                      </c:pt>
                      <c:pt idx="38">
                        <c:v>-0.11428132124410147</c:v>
                      </c:pt>
                      <c:pt idx="39">
                        <c:v>-0.11614814700078378</c:v>
                      </c:pt>
                      <c:pt idx="40">
                        <c:v>-0.11808419248156143</c:v>
                      </c:pt>
                      <c:pt idx="41">
                        <c:v>-0.12009209682955577</c:v>
                      </c:pt>
                      <c:pt idx="42">
                        <c:v>-0.12217384689178418</c:v>
                      </c:pt>
                      <c:pt idx="43">
                        <c:v>-0.12433070795859655</c:v>
                      </c:pt>
                      <c:pt idx="44">
                        <c:v>-0.12656311476730855</c:v>
                      </c:pt>
                      <c:pt idx="45">
                        <c:v>-0.12887056929713933</c:v>
                      </c:pt>
                      <c:pt idx="46">
                        <c:v>-0.13125149201504271</c:v>
                      </c:pt>
                      <c:pt idx="47">
                        <c:v>-0.13370300932047602</c:v>
                      </c:pt>
                      <c:pt idx="48">
                        <c:v>-0.13622070798502028</c:v>
                      </c:pt>
                      <c:pt idx="49">
                        <c:v>-0.13879835414056341</c:v>
                      </c:pt>
                      <c:pt idx="50">
                        <c:v>-0.14142754809862559</c:v>
                      </c:pt>
                      <c:pt idx="51">
                        <c:v>-0.14409730639171364</c:v>
                      </c:pt>
                      <c:pt idx="52">
                        <c:v>-0.14679365788483537</c:v>
                      </c:pt>
                      <c:pt idx="53">
                        <c:v>-0.14949922310214853</c:v>
                      </c:pt>
                      <c:pt idx="54">
                        <c:v>-0.15219282530595787</c:v>
                      </c:pt>
                      <c:pt idx="55">
                        <c:v>-0.15484913728776503</c:v>
                      </c:pt>
                      <c:pt idx="56">
                        <c:v>-0.15743849801674428</c:v>
                      </c:pt>
                      <c:pt idx="57">
                        <c:v>-0.1599268551683217</c:v>
                      </c:pt>
                      <c:pt idx="58">
                        <c:v>-0.16227594084695912</c:v>
                      </c:pt>
                      <c:pt idx="59">
                        <c:v>-0.16444358740311021</c:v>
                      </c:pt>
                      <c:pt idx="60">
                        <c:v>-0.16638436852461375</c:v>
                      </c:pt>
                      <c:pt idx="61">
                        <c:v>-0.16805046231110116</c:v>
                      </c:pt>
                      <c:pt idx="62">
                        <c:v>-0.16939275129215262</c:v>
                      </c:pt>
                      <c:pt idx="63">
                        <c:v>-0.17036192183134241</c:v>
                      </c:pt>
                      <c:pt idx="64">
                        <c:v>-0.17090995878979923</c:v>
                      </c:pt>
                      <c:pt idx="65">
                        <c:v>-0.17099167008496366</c:v>
                      </c:pt>
                      <c:pt idx="66">
                        <c:v>-0.17056607515425351</c:v>
                      </c:pt>
                      <c:pt idx="67">
                        <c:v>-0.16959762254717564</c:v>
                      </c:pt>
                      <c:pt idx="68">
                        <c:v>-0.16805790465627529</c:v>
                      </c:pt>
                      <c:pt idx="69">
                        <c:v>-0.16592671307886292</c:v>
                      </c:pt>
                      <c:pt idx="70">
                        <c:v>-0.16319258626908856</c:v>
                      </c:pt>
                      <c:pt idx="71">
                        <c:v>-0.15985352846045547</c:v>
                      </c:pt>
                      <c:pt idx="72">
                        <c:v>-0.15591803855575923</c:v>
                      </c:pt>
                      <c:pt idx="73">
                        <c:v>-0.15140429785097348</c:v>
                      </c:pt>
                      <c:pt idx="74">
                        <c:v>-0.14633954051824039</c:v>
                      </c:pt>
                      <c:pt idx="75">
                        <c:v>-0.14076028564963372</c:v>
                      </c:pt>
                      <c:pt idx="76">
                        <c:v>-0.1347116278369363</c:v>
                      </c:pt>
                      <c:pt idx="77">
                        <c:v>-0.12824423292944875</c:v>
                      </c:pt>
                      <c:pt idx="78">
                        <c:v>-0.12141402479774217</c:v>
                      </c:pt>
                      <c:pt idx="79">
                        <c:v>-0.11428197607541646</c:v>
                      </c:pt>
                      <c:pt idx="80">
                        <c:v>-0.10691106981871915</c:v>
                      </c:pt>
                      <c:pt idx="81">
                        <c:v>-9.9363273040118411E-2</c:v>
                      </c:pt>
                      <c:pt idx="82">
                        <c:v>-9.1701515857837021E-2</c:v>
                      </c:pt>
                      <c:pt idx="83">
                        <c:v>-8.3987750329025349E-2</c:v>
                      </c:pt>
                      <c:pt idx="84">
                        <c:v>-7.6278829945011159E-2</c:v>
                      </c:pt>
                      <c:pt idx="85">
                        <c:v>-6.8626863470333588E-2</c:v>
                      </c:pt>
                      <c:pt idx="86">
                        <c:v>-6.1082468113837558E-2</c:v>
                      </c:pt>
                      <c:pt idx="87">
                        <c:v>-5.3689433083460442E-2</c:v>
                      </c:pt>
                      <c:pt idx="88">
                        <c:v>-4.6483445580220384E-2</c:v>
                      </c:pt>
                      <c:pt idx="89">
                        <c:v>-3.9496205041006455E-2</c:v>
                      </c:pt>
                      <c:pt idx="90">
                        <c:v>-3.2756047304155565E-2</c:v>
                      </c:pt>
                      <c:pt idx="91">
                        <c:v>-2.628115886751901E-2</c:v>
                      </c:pt>
                      <c:pt idx="92">
                        <c:v>-2.0084810408987071E-2</c:v>
                      </c:pt>
                      <c:pt idx="93">
                        <c:v>-1.4178387270410807E-2</c:v>
                      </c:pt>
                      <c:pt idx="94">
                        <c:v>-8.5688671928073733E-3</c:v>
                      </c:pt>
                      <c:pt idx="95">
                        <c:v>-3.2557354160436935E-3</c:v>
                      </c:pt>
                      <c:pt idx="96">
                        <c:v>1.7588569847862686E-3</c:v>
                      </c:pt>
                      <c:pt idx="97">
                        <c:v>6.4726282656597514E-3</c:v>
                      </c:pt>
                      <c:pt idx="98">
                        <c:v>1.0882471467378111E-2</c:v>
                      </c:pt>
                      <c:pt idx="99">
                        <c:v>1.4982918249550723E-2</c:v>
                      </c:pt>
                      <c:pt idx="100">
                        <c:v>1.8754958287823444E-2</c:v>
                      </c:pt>
                      <c:pt idx="101">
                        <c:v>2.2172289315692519E-2</c:v>
                      </c:pt>
                      <c:pt idx="102">
                        <c:v>2.5191289773005329E-2</c:v>
                      </c:pt>
                      <c:pt idx="103">
                        <c:v>2.7750627979020271E-2</c:v>
                      </c:pt>
                      <c:pt idx="104">
                        <c:v>2.975723948234673E-2</c:v>
                      </c:pt>
                      <c:pt idx="105">
                        <c:v>3.1092743475301627E-2</c:v>
                      </c:pt>
                      <c:pt idx="106">
                        <c:v>3.1589706618193103E-2</c:v>
                      </c:pt>
                      <c:pt idx="107">
                        <c:v>3.1031995395922461E-2</c:v>
                      </c:pt>
                      <c:pt idx="108">
                        <c:v>2.9121885648838549E-2</c:v>
                      </c:pt>
                      <c:pt idx="109">
                        <c:v>2.5490726186475486E-2</c:v>
                      </c:pt>
                      <c:pt idx="110">
                        <c:v>1.9695554614380668E-2</c:v>
                      </c:pt>
                      <c:pt idx="111">
                        <c:v>1.132507950959947E-2</c:v>
                      </c:pt>
                      <c:pt idx="112">
                        <c:v>4.1068800702573852E-5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-6.8955453911325788E-6</c:v>
                      </c:pt>
                      <c:pt idx="116">
                        <c:v>2.1742780566592896E-3</c:v>
                      </c:pt>
                      <c:pt idx="117">
                        <c:v>4.8214656648367686E-3</c:v>
                      </c:pt>
                      <c:pt idx="118">
                        <c:v>7.680665698487384E-3</c:v>
                      </c:pt>
                      <c:pt idx="119">
                        <c:v>1.0561650298680322E-2</c:v>
                      </c:pt>
                      <c:pt idx="120">
                        <c:v>1.3422135393879736E-2</c:v>
                      </c:pt>
                      <c:pt idx="121">
                        <c:v>1.6292414977222051E-2</c:v>
                      </c:pt>
                      <c:pt idx="122">
                        <c:v>1.9207175367043073E-2</c:v>
                      </c:pt>
                      <c:pt idx="123">
                        <c:v>2.2178128898540775E-2</c:v>
                      </c:pt>
                      <c:pt idx="124">
                        <c:v>2.5195896328983693E-2</c:v>
                      </c:pt>
                      <c:pt idx="125">
                        <c:v>2.8240423033502261E-2</c:v>
                      </c:pt>
                      <c:pt idx="126">
                        <c:v>3.129034428730329E-2</c:v>
                      </c:pt>
                      <c:pt idx="127">
                        <c:v>3.4324705087873171E-2</c:v>
                      </c:pt>
                      <c:pt idx="128">
                        <c:v>3.732460639812181E-2</c:v>
                      </c:pt>
                      <c:pt idx="129">
                        <c:v>4.0275378534367794E-2</c:v>
                      </c:pt>
                      <c:pt idx="130">
                        <c:v>4.3165056010204865E-2</c:v>
                      </c:pt>
                      <c:pt idx="131">
                        <c:v>4.5981267834532359E-2</c:v>
                      </c:pt>
                      <c:pt idx="132">
                        <c:v>4.8713458476737553E-2</c:v>
                      </c:pt>
                      <c:pt idx="133">
                        <c:v>5.1353952825663789E-2</c:v>
                      </c:pt>
                      <c:pt idx="134">
                        <c:v>5.3894411707320525E-2</c:v>
                      </c:pt>
                      <c:pt idx="135">
                        <c:v>5.6325999772846642E-2</c:v>
                      </c:pt>
                      <c:pt idx="136">
                        <c:v>5.8642979849992352E-2</c:v>
                      </c:pt>
                      <c:pt idx="137">
                        <c:v>6.0840932157951305E-2</c:v>
                      </c:pt>
                      <c:pt idx="138">
                        <c:v>6.2914069410475004E-2</c:v>
                      </c:pt>
                      <c:pt idx="139">
                        <c:v>6.4858373801813918E-2</c:v>
                      </c:pt>
                      <c:pt idx="140">
                        <c:v>6.6672761205498407E-2</c:v>
                      </c:pt>
                      <c:pt idx="141">
                        <c:v>6.8355712472552191E-2</c:v>
                      </c:pt>
                      <c:pt idx="142">
                        <c:v>6.9905507773406636E-2</c:v>
                      </c:pt>
                      <c:pt idx="143">
                        <c:v>7.1323169201960385E-2</c:v>
                      </c:pt>
                      <c:pt idx="144">
                        <c:v>7.2610751679695829E-2</c:v>
                      </c:pt>
                      <c:pt idx="145">
                        <c:v>7.3769349459960012E-2</c:v>
                      </c:pt>
                      <c:pt idx="146">
                        <c:v>7.4801021657804459E-2</c:v>
                      </c:pt>
                      <c:pt idx="147">
                        <c:v>7.5709544358326719E-2</c:v>
                      </c:pt>
                      <c:pt idx="148">
                        <c:v>7.6498108480320237E-2</c:v>
                      </c:pt>
                      <c:pt idx="149">
                        <c:v>7.7169358008911684E-2</c:v>
                      </c:pt>
                      <c:pt idx="150">
                        <c:v>7.7726863925282136E-2</c:v>
                      </c:pt>
                      <c:pt idx="151">
                        <c:v>7.8174312353907635E-2</c:v>
                      </c:pt>
                      <c:pt idx="152">
                        <c:v>7.8514257960437442E-2</c:v>
                      </c:pt>
                      <c:pt idx="153">
                        <c:v>7.8748977828308531E-2</c:v>
                      </c:pt>
                      <c:pt idx="154">
                        <c:v>7.8880810097291254E-2</c:v>
                      </c:pt>
                      <c:pt idx="155">
                        <c:v>7.8911147732894968E-2</c:v>
                      </c:pt>
                      <c:pt idx="156">
                        <c:v>7.8840243226871221E-2</c:v>
                      </c:pt>
                      <c:pt idx="157">
                        <c:v>7.8667806478257093E-2</c:v>
                      </c:pt>
                      <c:pt idx="158">
                        <c:v>7.8392717757065453E-2</c:v>
                      </c:pt>
                      <c:pt idx="159">
                        <c:v>7.8012466487351606E-2</c:v>
                      </c:pt>
                      <c:pt idx="160">
                        <c:v>7.7523379503526085E-2</c:v>
                      </c:pt>
                      <c:pt idx="161">
                        <c:v>7.6920759232899108E-2</c:v>
                      </c:pt>
                      <c:pt idx="162">
                        <c:v>7.6198614659989325E-2</c:v>
                      </c:pt>
                      <c:pt idx="163">
                        <c:v>7.534950867796146E-2</c:v>
                      </c:pt>
                      <c:pt idx="164">
                        <c:v>7.4364872561443696E-2</c:v>
                      </c:pt>
                      <c:pt idx="165">
                        <c:v>7.3234964656085491E-2</c:v>
                      </c:pt>
                      <c:pt idx="166">
                        <c:v>7.1948956221166122E-2</c:v>
                      </c:pt>
                      <c:pt idx="167">
                        <c:v>7.0495005929241766E-2</c:v>
                      </c:pt>
                      <c:pt idx="168">
                        <c:v>6.8860722060697016E-2</c:v>
                      </c:pt>
                      <c:pt idx="169">
                        <c:v>6.7033203455452425E-2</c:v>
                      </c:pt>
                      <c:pt idx="170">
                        <c:v>6.4999571907591314E-2</c:v>
                      </c:pt>
                      <c:pt idx="171">
                        <c:v>6.2747143861516988E-2</c:v>
                      </c:pt>
                      <c:pt idx="172">
                        <c:v>6.0264198179274676E-2</c:v>
                      </c:pt>
                      <c:pt idx="173">
                        <c:v>5.7540086903304088E-2</c:v>
                      </c:pt>
                      <c:pt idx="174">
                        <c:v>5.4566167095379939E-2</c:v>
                      </c:pt>
                      <c:pt idx="175">
                        <c:v>5.1335863629817464E-2</c:v>
                      </c:pt>
                      <c:pt idx="176">
                        <c:v>4.7845770317177225E-2</c:v>
                      </c:pt>
                      <c:pt idx="177">
                        <c:v>4.4095522839206494E-2</c:v>
                      </c:pt>
                      <c:pt idx="178">
                        <c:v>4.0089045896370842E-2</c:v>
                      </c:pt>
                      <c:pt idx="179">
                        <c:v>3.5834151630564491E-2</c:v>
                      </c:pt>
                      <c:pt idx="180">
                        <c:v>3.1343980417406797E-2</c:v>
                      </c:pt>
                      <c:pt idx="181">
                        <c:v>2.6636212976208804E-2</c:v>
                      </c:pt>
                      <c:pt idx="182">
                        <c:v>2.1734751245612569E-2</c:v>
                      </c:pt>
                      <c:pt idx="183">
                        <c:v>1.6668464185377187E-2</c:v>
                      </c:pt>
                      <c:pt idx="184">
                        <c:v>1.1473265557309617E-2</c:v>
                      </c:pt>
                      <c:pt idx="185">
                        <c:v>6.1902532467309384E-3</c:v>
                      </c:pt>
                      <c:pt idx="186">
                        <c:v>8.6832441046889549E-4</c:v>
                      </c:pt>
                      <c:pt idx="187">
                        <c:v>-4.4384480439242698E-3</c:v>
                      </c:pt>
                      <c:pt idx="188">
                        <c:v>-9.6674809866819922E-3</c:v>
                      </c:pt>
                      <c:pt idx="189">
                        <c:v>-1.475141633192182E-2</c:v>
                      </c:pt>
                      <c:pt idx="190">
                        <c:v>-1.9613923440024432E-2</c:v>
                      </c:pt>
                      <c:pt idx="191">
                        <c:v>-2.4175021057289883E-2</c:v>
                      </c:pt>
                      <c:pt idx="192">
                        <c:v>-2.8345884839755035E-2</c:v>
                      </c:pt>
                      <c:pt idx="193">
                        <c:v>-3.2036474335479265E-2</c:v>
                      </c:pt>
                      <c:pt idx="194">
                        <c:v>-3.5149106620635244E-2</c:v>
                      </c:pt>
                      <c:pt idx="195">
                        <c:v>-3.7589183048830771E-2</c:v>
                      </c:pt>
                      <c:pt idx="196">
                        <c:v>-3.9257018464696029E-2</c:v>
                      </c:pt>
                      <c:pt idx="197">
                        <c:v>-4.0062437942951418E-2</c:v>
                      </c:pt>
                      <c:pt idx="198">
                        <c:v>-3.9913720189392099E-2</c:v>
                      </c:pt>
                      <c:pt idx="199">
                        <c:v>-3.8736600497211934E-2</c:v>
                      </c:pt>
                      <c:pt idx="200">
                        <c:v>-3.6458332769272461E-2</c:v>
                      </c:pt>
                      <c:pt idx="201">
                        <c:v>-3.3031372641710403E-2</c:v>
                      </c:pt>
                      <c:pt idx="202">
                        <c:v>-2.840954470350613E-2</c:v>
                      </c:pt>
                      <c:pt idx="203">
                        <c:v>-2.2576677859826259E-2</c:v>
                      </c:pt>
                      <c:pt idx="204">
                        <c:v>-1.5511033612103495E-2</c:v>
                      </c:pt>
                      <c:pt idx="205">
                        <c:v>-7.2197088582276843E-3</c:v>
                      </c:pt>
                      <c:pt idx="206">
                        <c:v>2.3130522226064857E-3</c:v>
                      </c:pt>
                      <c:pt idx="207">
                        <c:v>1.3083551106648409E-2</c:v>
                      </c:pt>
                      <c:pt idx="208">
                        <c:v>2.5141009594637369E-2</c:v>
                      </c:pt>
                      <c:pt idx="209">
                        <c:v>3.8533068007184326E-2</c:v>
                      </c:pt>
                      <c:pt idx="210">
                        <c:v>5.3403274926919209E-2</c:v>
                      </c:pt>
                      <c:pt idx="211">
                        <c:v>6.991674769364728E-2</c:v>
                      </c:pt>
                      <c:pt idx="212">
                        <c:v>8.83864405808584E-2</c:v>
                      </c:pt>
                      <c:pt idx="213">
                        <c:v>0.10916614799829047</c:v>
                      </c:pt>
                      <c:pt idx="214">
                        <c:v>0.13280749850425719</c:v>
                      </c:pt>
                      <c:pt idx="215">
                        <c:v>0.15990018068039982</c:v>
                      </c:pt>
                      <c:pt idx="216">
                        <c:v>0.1912598118086635</c:v>
                      </c:pt>
                      <c:pt idx="217">
                        <c:v>0.22768715557256294</c:v>
                      </c:pt>
                      <c:pt idx="218">
                        <c:v>0.27018780931285635</c:v>
                      </c:pt>
                      <c:pt idx="219">
                        <c:v>0.31961566835260607</c:v>
                      </c:pt>
                      <c:pt idx="220">
                        <c:v>0.37693222814595573</c:v>
                      </c:pt>
                      <c:pt idx="221">
                        <c:v>0.44269885769251199</c:v>
                      </c:pt>
                      <c:pt idx="222">
                        <c:v>0.5174084366765076</c:v>
                      </c:pt>
                      <c:pt idx="223">
                        <c:v>0.60081881384197311</c:v>
                      </c:pt>
                      <c:pt idx="224">
                        <c:v>0.69246311977155173</c:v>
                      </c:pt>
                      <c:pt idx="225">
                        <c:v>0.79086743988669639</c:v>
                      </c:pt>
                      <c:pt idx="226">
                        <c:v>0.89435189990201513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E8A-4D8C-BD19-14544D59D48F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v>Cylinder Re 7500</c:v>
                </c:tx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Cylinder!$G$10:$G$237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1.5019305180417204E-5</c:v>
                      </c:pt>
                      <c:pt idx="1">
                        <c:v>-3.0977938523737828E-3</c:v>
                      </c:pt>
                      <c:pt idx="2">
                        <c:v>-6.9763416484523791E-3</c:v>
                      </c:pt>
                      <c:pt idx="3">
                        <c:v>-1.1117592106592571E-2</c:v>
                      </c:pt>
                      <c:pt idx="4">
                        <c:v>-1.5149922934716932E-2</c:v>
                      </c:pt>
                      <c:pt idx="5">
                        <c:v>-1.8909199273532944E-2</c:v>
                      </c:pt>
                      <c:pt idx="6">
                        <c:v>-2.2367222409509405E-2</c:v>
                      </c:pt>
                      <c:pt idx="7">
                        <c:v>-2.5552304961806532E-2</c:v>
                      </c:pt>
                      <c:pt idx="8">
                        <c:v>-2.8502053532164135E-2</c:v>
                      </c:pt>
                      <c:pt idx="9">
                        <c:v>-3.1246074886029825E-2</c:v>
                      </c:pt>
                      <c:pt idx="10">
                        <c:v>-3.3803205036506016E-2</c:v>
                      </c:pt>
                      <c:pt idx="11">
                        <c:v>-3.6185150226199322E-2</c:v>
                      </c:pt>
                      <c:pt idx="12">
                        <c:v>-3.8400091636341845E-2</c:v>
                      </c:pt>
                      <c:pt idx="13">
                        <c:v>-4.0455653629945777E-2</c:v>
                      </c:pt>
                      <c:pt idx="14">
                        <c:v>-4.2359994775409658E-2</c:v>
                      </c:pt>
                      <c:pt idx="15">
                        <c:v>-4.4122323995075964E-2</c:v>
                      </c:pt>
                      <c:pt idx="16">
                        <c:v>-4.5752546359342082E-2</c:v>
                      </c:pt>
                      <c:pt idx="17">
                        <c:v>-4.726104432778138E-2</c:v>
                      </c:pt>
                      <c:pt idx="18">
                        <c:v>-4.8658216832533047E-2</c:v>
                      </c:pt>
                      <c:pt idx="19">
                        <c:v>-4.9954331196776489E-2</c:v>
                      </c:pt>
                      <c:pt idx="20">
                        <c:v>-5.1159274729253683E-2</c:v>
                      </c:pt>
                      <c:pt idx="21">
                        <c:v>-5.2282541817774884E-2</c:v>
                      </c:pt>
                      <c:pt idx="22">
                        <c:v>-5.3333124703231295E-2</c:v>
                      </c:pt>
                      <c:pt idx="23">
                        <c:v>-5.4319551946707047E-2</c:v>
                      </c:pt>
                      <c:pt idx="24">
                        <c:v>-5.5249836767412581E-2</c:v>
                      </c:pt>
                      <c:pt idx="25">
                        <c:v>-5.613152425018568E-2</c:v>
                      </c:pt>
                      <c:pt idx="26">
                        <c:v>-5.6971667196918499E-2</c:v>
                      </c:pt>
                      <c:pt idx="27">
                        <c:v>-5.7776871924504578E-2</c:v>
                      </c:pt>
                      <c:pt idx="28">
                        <c:v>-5.855329105319227E-2</c:v>
                      </c:pt>
                      <c:pt idx="29">
                        <c:v>-5.9306669148889282E-2</c:v>
                      </c:pt>
                      <c:pt idx="30">
                        <c:v>-6.0042348317183268E-2</c:v>
                      </c:pt>
                      <c:pt idx="31">
                        <c:v>-6.0765310447564419E-2</c:v>
                      </c:pt>
                      <c:pt idx="32">
                        <c:v>-6.148019091357948E-2</c:v>
                      </c:pt>
                      <c:pt idx="33">
                        <c:v>-6.2191319694840097E-2</c:v>
                      </c:pt>
                      <c:pt idx="34">
                        <c:v>-6.2902737920496429E-2</c:v>
                      </c:pt>
                      <c:pt idx="35">
                        <c:v>-6.3618232169494041E-2</c:v>
                      </c:pt>
                      <c:pt idx="36">
                        <c:v>-6.4341354331480596E-2</c:v>
                      </c:pt>
                      <c:pt idx="37">
                        <c:v>-6.507545277676717E-2</c:v>
                      </c:pt>
                      <c:pt idx="38">
                        <c:v>-6.5823687259750394E-2</c:v>
                      </c:pt>
                      <c:pt idx="39">
                        <c:v>-6.6589053136715093E-2</c:v>
                      </c:pt>
                      <c:pt idx="40">
                        <c:v>-6.7374400883968871E-2</c:v>
                      </c:pt>
                      <c:pt idx="41">
                        <c:v>-6.8182455437126005E-2</c:v>
                      </c:pt>
                      <c:pt idx="42">
                        <c:v>-6.9015827711688932E-2</c:v>
                      </c:pt>
                      <c:pt idx="43">
                        <c:v>-6.9877036398088371E-2</c:v>
                      </c:pt>
                      <c:pt idx="44">
                        <c:v>-7.0768533775842926E-2</c:v>
                      </c:pt>
                      <c:pt idx="45">
                        <c:v>-7.1692724874655139E-2</c:v>
                      </c:pt>
                      <c:pt idx="46">
                        <c:v>-7.2651998128018105E-2</c:v>
                      </c:pt>
                      <c:pt idx="47">
                        <c:v>-7.3648778189398523E-2</c:v>
                      </c:pt>
                      <c:pt idx="48">
                        <c:v>-7.4685593602546993E-2</c:v>
                      </c:pt>
                      <c:pt idx="49">
                        <c:v>-7.5765141550599838E-2</c:v>
                      </c:pt>
                      <c:pt idx="50">
                        <c:v>-7.6890403194759316E-2</c:v>
                      </c:pt>
                      <c:pt idx="51">
                        <c:v>-7.806479308490101E-2</c:v>
                      </c:pt>
                      <c:pt idx="52">
                        <c:v>-7.9292324944242612E-2</c:v>
                      </c:pt>
                      <c:pt idx="53">
                        <c:v>-8.0577776812366553E-2</c:v>
                      </c:pt>
                      <c:pt idx="54">
                        <c:v>-8.1926939001135624E-2</c:v>
                      </c:pt>
                      <c:pt idx="55">
                        <c:v>-8.334684635906188E-2</c:v>
                      </c:pt>
                      <c:pt idx="56">
                        <c:v>-8.4845966966008476E-2</c:v>
                      </c:pt>
                      <c:pt idx="57">
                        <c:v>-8.6434337638302036E-2</c:v>
                      </c:pt>
                      <c:pt idx="58">
                        <c:v>-8.8123730347314466E-2</c:v>
                      </c:pt>
                      <c:pt idx="59">
                        <c:v>-8.9927605339350195E-2</c:v>
                      </c:pt>
                      <c:pt idx="60">
                        <c:v>-9.1860888867216481E-2</c:v>
                      </c:pt>
                      <c:pt idx="61">
                        <c:v>-9.3939607915533518E-2</c:v>
                      </c:pt>
                      <c:pt idx="62">
                        <c:v>-9.6180455427685926E-2</c:v>
                      </c:pt>
                      <c:pt idx="63">
                        <c:v>-9.8599916231316725E-2</c:v>
                      </c:pt>
                      <c:pt idx="64">
                        <c:v>-0.10121328553727899</c:v>
                      </c:pt>
                      <c:pt idx="65">
                        <c:v>-0.10403367235712264</c:v>
                      </c:pt>
                      <c:pt idx="66">
                        <c:v>-0.10707103536049416</c:v>
                      </c:pt>
                      <c:pt idx="67">
                        <c:v>-0.11033083040820869</c:v>
                      </c:pt>
                      <c:pt idx="68">
                        <c:v>-0.11381311124464982</c:v>
                      </c:pt>
                      <c:pt idx="69">
                        <c:v>-0.1175119456036858</c:v>
                      </c:pt>
                      <c:pt idx="70">
                        <c:v>-0.12141503046219108</c:v>
                      </c:pt>
                      <c:pt idx="71">
                        <c:v>-0.1255030309579826</c:v>
                      </c:pt>
                      <c:pt idx="72">
                        <c:v>-0.12975001375782905</c:v>
                      </c:pt>
                      <c:pt idx="73">
                        <c:v>-0.13412398666486791</c:v>
                      </c:pt>
                      <c:pt idx="74">
                        <c:v>-0.13858735829549945</c:v>
                      </c:pt>
                      <c:pt idx="75">
                        <c:v>-0.14309690159181798</c:v>
                      </c:pt>
                      <c:pt idx="76">
                        <c:v>-0.14760523393552241</c:v>
                      </c:pt>
                      <c:pt idx="77">
                        <c:v>-0.15206145289168105</c:v>
                      </c:pt>
                      <c:pt idx="78">
                        <c:v>-0.15641139012633942</c:v>
                      </c:pt>
                      <c:pt idx="79">
                        <c:v>-0.16059721753051925</c:v>
                      </c:pt>
                      <c:pt idx="80">
                        <c:v>-0.16455941443023067</c:v>
                      </c:pt>
                      <c:pt idx="81">
                        <c:v>-0.16823664586694154</c:v>
                      </c:pt>
                      <c:pt idx="82">
                        <c:v>-0.17156556100090634</c:v>
                      </c:pt>
                      <c:pt idx="83">
                        <c:v>-0.17448007460415618</c:v>
                      </c:pt>
                      <c:pt idx="84">
                        <c:v>-0.17691495756319447</c:v>
                      </c:pt>
                      <c:pt idx="85">
                        <c:v>-0.17880509819222498</c:v>
                      </c:pt>
                      <c:pt idx="86">
                        <c:v>-0.18008536552617235</c:v>
                      </c:pt>
                      <c:pt idx="87">
                        <c:v>-0.18069053862950615</c:v>
                      </c:pt>
                      <c:pt idx="88">
                        <c:v>-0.18056312434760494</c:v>
                      </c:pt>
                      <c:pt idx="89">
                        <c:v>-0.17965053734607228</c:v>
                      </c:pt>
                      <c:pt idx="90">
                        <c:v>-0.1779049890731321</c:v>
                      </c:pt>
                      <c:pt idx="91">
                        <c:v>-0.17528587820086941</c:v>
                      </c:pt>
                      <c:pt idx="92">
                        <c:v>-0.1717739852217833</c:v>
                      </c:pt>
                      <c:pt idx="93">
                        <c:v>-0.16735886753040241</c:v>
                      </c:pt>
                      <c:pt idx="94">
                        <c:v>-0.16204059534512374</c:v>
                      </c:pt>
                      <c:pt idx="95">
                        <c:v>-0.15583695141894718</c:v>
                      </c:pt>
                      <c:pt idx="96">
                        <c:v>-0.14880090925630346</c:v>
                      </c:pt>
                      <c:pt idx="97">
                        <c:v>-0.14098291247447478</c:v>
                      </c:pt>
                      <c:pt idx="98">
                        <c:v>-0.13244922057365385</c:v>
                      </c:pt>
                      <c:pt idx="99">
                        <c:v>-0.12328842687414696</c:v>
                      </c:pt>
                      <c:pt idx="100">
                        <c:v>-0.11362380055200144</c:v>
                      </c:pt>
                      <c:pt idx="101">
                        <c:v>-0.10353895068257195</c:v>
                      </c:pt>
                      <c:pt idx="102">
                        <c:v>-9.3148262009349406E-2</c:v>
                      </c:pt>
                      <c:pt idx="103">
                        <c:v>-8.2568537818711818E-2</c:v>
                      </c:pt>
                      <c:pt idx="104">
                        <c:v>-7.1936658316507238E-2</c:v>
                      </c:pt>
                      <c:pt idx="105">
                        <c:v>-6.1297009888780084E-2</c:v>
                      </c:pt>
                      <c:pt idx="106">
                        <c:v>-5.074394258001598E-2</c:v>
                      </c:pt>
                      <c:pt idx="107">
                        <c:v>-4.037140583857618E-2</c:v>
                      </c:pt>
                      <c:pt idx="108">
                        <c:v>-3.0266697061065446E-2</c:v>
                      </c:pt>
                      <c:pt idx="109">
                        <c:v>-2.0548519217938585E-2</c:v>
                      </c:pt>
                      <c:pt idx="110">
                        <c:v>-1.1708260702496654E-2</c:v>
                      </c:pt>
                      <c:pt idx="111">
                        <c:v>-4.4737946202038168E-3</c:v>
                      </c:pt>
                      <c:pt idx="112">
                        <c:v>5.0578975112333452E-5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9.2088441728390746E-6</c:v>
                      </c:pt>
                      <c:pt idx="116">
                        <c:v>3.8640446987979245E-3</c:v>
                      </c:pt>
                      <c:pt idx="117">
                        <c:v>7.2949331207161497E-3</c:v>
                      </c:pt>
                      <c:pt idx="118">
                        <c:v>1.0632617995165445E-2</c:v>
                      </c:pt>
                      <c:pt idx="119">
                        <c:v>1.3965905190740957E-2</c:v>
                      </c:pt>
                      <c:pt idx="120">
                        <c:v>1.7320508432468771E-2</c:v>
                      </c:pt>
                      <c:pt idx="121">
                        <c:v>2.0591057132011561E-2</c:v>
                      </c:pt>
                      <c:pt idx="122">
                        <c:v>2.3700070037228075E-2</c:v>
                      </c:pt>
                      <c:pt idx="123">
                        <c:v>2.6641715126886924E-2</c:v>
                      </c:pt>
                      <c:pt idx="124">
                        <c:v>2.9374013643327018E-2</c:v>
                      </c:pt>
                      <c:pt idx="125">
                        <c:v>3.1910996518153573E-2</c:v>
                      </c:pt>
                      <c:pt idx="126">
                        <c:v>3.4247018315709574E-2</c:v>
                      </c:pt>
                      <c:pt idx="127">
                        <c:v>3.641548142729463E-2</c:v>
                      </c:pt>
                      <c:pt idx="128">
                        <c:v>3.8414467550969097E-2</c:v>
                      </c:pt>
                      <c:pt idx="129">
                        <c:v>4.0268321049541353E-2</c:v>
                      </c:pt>
                      <c:pt idx="130">
                        <c:v>4.1987826447812043E-2</c:v>
                      </c:pt>
                      <c:pt idx="131">
                        <c:v>4.3589926680070827E-2</c:v>
                      </c:pt>
                      <c:pt idx="132">
                        <c:v>4.5079657528382326E-2</c:v>
                      </c:pt>
                      <c:pt idx="133">
                        <c:v>4.6472975071615234E-2</c:v>
                      </c:pt>
                      <c:pt idx="134">
                        <c:v>4.7777108974291771E-2</c:v>
                      </c:pt>
                      <c:pt idx="135">
                        <c:v>4.900011798772174E-2</c:v>
                      </c:pt>
                      <c:pt idx="136">
                        <c:v>5.0148234767958107E-2</c:v>
                      </c:pt>
                      <c:pt idx="137">
                        <c:v>5.1230712200367824E-2</c:v>
                      </c:pt>
                      <c:pt idx="138">
                        <c:v>5.2251397539533347E-2</c:v>
                      </c:pt>
                      <c:pt idx="139">
                        <c:v>5.3215122973387471E-2</c:v>
                      </c:pt>
                      <c:pt idx="140">
                        <c:v>5.4126615601613311E-2</c:v>
                      </c:pt>
                      <c:pt idx="141">
                        <c:v>5.4990145088943225E-2</c:v>
                      </c:pt>
                      <c:pt idx="142">
                        <c:v>5.5807292609545263E-2</c:v>
                      </c:pt>
                      <c:pt idx="143">
                        <c:v>5.6580667383300483E-2</c:v>
                      </c:pt>
                      <c:pt idx="144">
                        <c:v>5.7312355168639507E-2</c:v>
                      </c:pt>
                      <c:pt idx="145">
                        <c:v>5.8003332502283865E-2</c:v>
                      </c:pt>
                      <c:pt idx="146">
                        <c:v>5.8653642056850988E-2</c:v>
                      </c:pt>
                      <c:pt idx="147">
                        <c:v>5.9263873636840561E-2</c:v>
                      </c:pt>
                      <c:pt idx="148">
                        <c:v>5.9833810526394443E-2</c:v>
                      </c:pt>
                      <c:pt idx="149">
                        <c:v>6.03625122280654E-2</c:v>
                      </c:pt>
                      <c:pt idx="150">
                        <c:v>6.0848840433926382E-2</c:v>
                      </c:pt>
                      <c:pt idx="151">
                        <c:v>6.12917073490706E-2</c:v>
                      </c:pt>
                      <c:pt idx="152">
                        <c:v>6.1689351174497697E-2</c:v>
                      </c:pt>
                      <c:pt idx="153">
                        <c:v>6.2039715450555664E-2</c:v>
                      </c:pt>
                      <c:pt idx="154">
                        <c:v>6.2340700827486377E-2</c:v>
                      </c:pt>
                      <c:pt idx="155">
                        <c:v>6.2590019075707368E-2</c:v>
                      </c:pt>
                      <c:pt idx="156">
                        <c:v>6.2784992739695941E-2</c:v>
                      </c:pt>
                      <c:pt idx="157">
                        <c:v>6.2922852354807948E-2</c:v>
                      </c:pt>
                      <c:pt idx="158">
                        <c:v>6.3000763475667299E-2</c:v>
                      </c:pt>
                      <c:pt idx="159">
                        <c:v>6.3015671676191112E-2</c:v>
                      </c:pt>
                      <c:pt idx="160">
                        <c:v>6.2964358674172979E-2</c:v>
                      </c:pt>
                      <c:pt idx="161">
                        <c:v>6.2843541289120342E-2</c:v>
                      </c:pt>
                      <c:pt idx="162">
                        <c:v>6.2649856081745559E-2</c:v>
                      </c:pt>
                      <c:pt idx="163">
                        <c:v>6.237975518443252E-2</c:v>
                      </c:pt>
                      <c:pt idx="164">
                        <c:v>6.2029644846638178E-2</c:v>
                      </c:pt>
                      <c:pt idx="165">
                        <c:v>6.1595818770790185E-2</c:v>
                      </c:pt>
                      <c:pt idx="166">
                        <c:v>6.10745194132849E-2</c:v>
                      </c:pt>
                      <c:pt idx="167">
                        <c:v>6.0461819446305257E-2</c:v>
                      </c:pt>
                      <c:pt idx="168">
                        <c:v>5.9753809547187252E-2</c:v>
                      </c:pt>
                      <c:pt idx="169">
                        <c:v>5.8946411081676788E-2</c:v>
                      </c:pt>
                      <c:pt idx="170">
                        <c:v>5.8035577904293027E-2</c:v>
                      </c:pt>
                      <c:pt idx="171">
                        <c:v>5.7017084197767201E-2</c:v>
                      </c:pt>
                      <c:pt idx="172">
                        <c:v>5.5886829782796806E-2</c:v>
                      </c:pt>
                      <c:pt idx="173">
                        <c:v>5.4640527004142549E-2</c:v>
                      </c:pt>
                      <c:pt idx="174">
                        <c:v>5.3274117761313348E-2</c:v>
                      </c:pt>
                      <c:pt idx="175">
                        <c:v>5.1783391260872773E-2</c:v>
                      </c:pt>
                      <c:pt idx="176">
                        <c:v>5.0164546419924586E-2</c:v>
                      </c:pt>
                      <c:pt idx="177">
                        <c:v>4.8413681207799285E-2</c:v>
                      </c:pt>
                      <c:pt idx="178">
                        <c:v>4.6527571106156865E-2</c:v>
                      </c:pt>
                      <c:pt idx="179">
                        <c:v>4.450300820968929E-2</c:v>
                      </c:pt>
                      <c:pt idx="180">
                        <c:v>4.2337845115513299E-2</c:v>
                      </c:pt>
                      <c:pt idx="181">
                        <c:v>4.0030132520972164E-2</c:v>
                      </c:pt>
                      <c:pt idx="182">
                        <c:v>3.7579534957574309E-2</c:v>
                      </c:pt>
                      <c:pt idx="183">
                        <c:v>3.49861933720284E-2</c:v>
                      </c:pt>
                      <c:pt idx="184">
                        <c:v>3.2252624866592888E-2</c:v>
                      </c:pt>
                      <c:pt idx="185">
                        <c:v>2.9382227994975141E-2</c:v>
                      </c:pt>
                      <c:pt idx="186">
                        <c:v>2.6381827627211585E-2</c:v>
                      </c:pt>
                      <c:pt idx="187">
                        <c:v>2.3259689582562391E-2</c:v>
                      </c:pt>
                      <c:pt idx="188">
                        <c:v>2.0028917932397708E-2</c:v>
                      </c:pt>
                      <c:pt idx="189">
                        <c:v>1.670480759031737E-2</c:v>
                      </c:pt>
                      <c:pt idx="190">
                        <c:v>1.3309347612068378E-2</c:v>
                      </c:pt>
                      <c:pt idx="191">
                        <c:v>9.8676485395539186E-3</c:v>
                      </c:pt>
                      <c:pt idx="192">
                        <c:v>6.4138652426563711E-3</c:v>
                      </c:pt>
                      <c:pt idx="193">
                        <c:v>2.9863045239244112E-3</c:v>
                      </c:pt>
                      <c:pt idx="194">
                        <c:v>-3.6488524654405667E-4</c:v>
                      </c:pt>
                      <c:pt idx="195">
                        <c:v>-3.5845252143951538E-3</c:v>
                      </c:pt>
                      <c:pt idx="196">
                        <c:v>-6.6025596421771839E-3</c:v>
                      </c:pt>
                      <c:pt idx="197">
                        <c:v>-9.3436684049993148E-3</c:v>
                      </c:pt>
                      <c:pt idx="198">
                        <c:v>-1.1714807828343129E-2</c:v>
                      </c:pt>
                      <c:pt idx="199">
                        <c:v>-1.3618815653406014E-2</c:v>
                      </c:pt>
                      <c:pt idx="200">
                        <c:v>-1.4938671640963793E-2</c:v>
                      </c:pt>
                      <c:pt idx="201">
                        <c:v>-1.5556525803097259E-2</c:v>
                      </c:pt>
                      <c:pt idx="202">
                        <c:v>-1.5333480790132739E-2</c:v>
                      </c:pt>
                      <c:pt idx="203">
                        <c:v>-1.4135484189629382E-2</c:v>
                      </c:pt>
                      <c:pt idx="204">
                        <c:v>-1.1806409411483119E-2</c:v>
                      </c:pt>
                      <c:pt idx="205">
                        <c:v>-8.2019927045536602E-3</c:v>
                      </c:pt>
                      <c:pt idx="206">
                        <c:v>-3.1524631546513008E-3</c:v>
                      </c:pt>
                      <c:pt idx="207">
                        <c:v>3.4945834344114711E-3</c:v>
                      </c:pt>
                      <c:pt idx="208">
                        <c:v>1.1927406192914478E-2</c:v>
                      </c:pt>
                      <c:pt idx="209">
                        <c:v>2.2317039920670401E-2</c:v>
                      </c:pt>
                      <c:pt idx="210">
                        <c:v>3.4892784703970996E-2</c:v>
                      </c:pt>
                      <c:pt idx="211">
                        <c:v>4.9875572663440303E-2</c:v>
                      </c:pt>
                      <c:pt idx="212">
                        <c:v>6.7581603588296471E-2</c:v>
                      </c:pt>
                      <c:pt idx="213">
                        <c:v>8.8334012755382454E-2</c:v>
                      </c:pt>
                      <c:pt idx="214">
                        <c:v>0.11259789538003884</c:v>
                      </c:pt>
                      <c:pt idx="215">
                        <c:v>0.14085422614681833</c:v>
                      </c:pt>
                      <c:pt idx="216">
                        <c:v>0.17376535630968648</c:v>
                      </c:pt>
                      <c:pt idx="217">
                        <c:v>0.21198518084794227</c:v>
                      </c:pt>
                      <c:pt idx="218">
                        <c:v>0.25635111655488563</c:v>
                      </c:pt>
                      <c:pt idx="219">
                        <c:v>0.30759576813753992</c:v>
                      </c:pt>
                      <c:pt idx="220">
                        <c:v>0.36656471541816743</c:v>
                      </c:pt>
                      <c:pt idx="221">
                        <c:v>0.43379374146376176</c:v>
                      </c:pt>
                      <c:pt idx="222">
                        <c:v>0.50977212294290775</c:v>
                      </c:pt>
                      <c:pt idx="223">
                        <c:v>0.59436911158746186</c:v>
                      </c:pt>
                      <c:pt idx="224">
                        <c:v>0.68721350933011349</c:v>
                      </c:pt>
                      <c:pt idx="225">
                        <c:v>0.78699581669411212</c:v>
                      </c:pt>
                      <c:pt idx="226">
                        <c:v>0.89212239355426048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E8A-4D8C-BD19-14544D59D48F}"/>
                  </c:ext>
                </c:extLst>
              </c15:ser>
            </c15:filteredScatterSeries>
          </c:ext>
        </c:extLst>
      </c:scatterChart>
      <c:valAx>
        <c:axId val="62128603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U/U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289312"/>
        <c:crosses val="autoZero"/>
        <c:crossBetween val="midCat"/>
      </c:valAx>
      <c:valAx>
        <c:axId val="6212893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Y</a:t>
                </a:r>
                <a:r>
                  <a:rPr lang="en-GB" sz="1400" baseline="0"/>
                  <a:t> axis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286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400" b="0" i="0" baseline="0" dirty="0">
                <a:effectLst/>
              </a:rPr>
              <a:t>Cuboid within the centre of the cavity</a:t>
            </a:r>
            <a:endParaRPr lang="en-GB" sz="14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Cuboid Re 100</c:v>
          </c:tx>
          <c:spPr>
            <a:ln w="19050" cap="rnd">
              <a:solidFill>
                <a:srgbClr val="FD8D31"/>
              </a:solidFill>
              <a:round/>
            </a:ln>
            <a:effectLst/>
          </c:spPr>
          <c:marker>
            <c:symbol val="none"/>
          </c:marker>
          <c:xVal>
            <c:numRef>
              <c:f>Cuboid!$B$3:$HU$3</c:f>
              <c:numCache>
                <c:formatCode>0.00000</c:formatCode>
                <c:ptCount val="228"/>
                <c:pt idx="0">
                  <c:v>-9.004875728235147E-4</c:v>
                </c:pt>
                <c:pt idx="1">
                  <c:v>-7.7033825206713593E-3</c:v>
                </c:pt>
                <c:pt idx="2">
                  <c:v>-1.4357372614710592E-2</c:v>
                </c:pt>
                <c:pt idx="3">
                  <c:v>-2.0862916639541561E-2</c:v>
                </c:pt>
                <c:pt idx="4">
                  <c:v>-2.7220967513253841E-2</c:v>
                </c:pt>
                <c:pt idx="5">
                  <c:v>-3.3432800886113702E-2</c:v>
                </c:pt>
                <c:pt idx="6">
                  <c:v>-3.9499897401857526E-2</c:v>
                </c:pt>
                <c:pt idx="7">
                  <c:v>-4.5423861818908666E-2</c:v>
                </c:pt>
                <c:pt idx="8">
                  <c:v>-5.1206367451200142E-2</c:v>
                </c:pt>
                <c:pt idx="9">
                  <c:v>-5.6849118002426438E-2</c:v>
                </c:pt>
                <c:pt idx="10">
                  <c:v>-6.2353821349634568E-2</c:v>
                </c:pt>
                <c:pt idx="11">
                  <c:v>-6.7722171536692091E-2</c:v>
                </c:pt>
                <c:pt idx="12">
                  <c:v>-7.2955836408832658E-2</c:v>
                </c:pt>
                <c:pt idx="13">
                  <c:v>-7.8056449123434443E-2</c:v>
                </c:pt>
                <c:pt idx="14">
                  <c:v>-8.3025602324309764E-2</c:v>
                </c:pt>
                <c:pt idx="15">
                  <c:v>-8.7864844145986457E-2</c:v>
                </c:pt>
                <c:pt idx="16">
                  <c:v>-9.2575675474889513E-2</c:v>
                </c:pt>
                <c:pt idx="17">
                  <c:v>-9.7159548073249308E-2</c:v>
                </c:pt>
                <c:pt idx="18">
                  <c:v>-0.10161786329444149</c:v>
                </c:pt>
                <c:pt idx="19">
                  <c:v>-0.10595197120293848</c:v>
                </c:pt>
                <c:pt idx="20">
                  <c:v>-0.11016316997010003</c:v>
                </c:pt>
                <c:pt idx="21">
                  <c:v>-0.11425270545694381</c:v>
                </c:pt>
                <c:pt idx="22">
                  <c:v>-0.11822177092253573</c:v>
                </c:pt>
                <c:pt idx="23">
                  <c:v>-0.12207150681555115</c:v>
                </c:pt>
                <c:pt idx="24">
                  <c:v>-0.12580300061960775</c:v>
                </c:pt>
                <c:pt idx="25">
                  <c:v>-0.12941728673202241</c:v>
                </c:pt>
                <c:pt idx="26">
                  <c:v>-0.13291534636185925</c:v>
                </c:pt>
                <c:pt idx="27">
                  <c:v>-0.13629810743754014</c:v>
                </c:pt>
                <c:pt idx="28">
                  <c:v>-0.13956644451726846</c:v>
                </c:pt>
                <c:pt idx="29">
                  <c:v>-0.14272117869775353</c:v>
                </c:pt>
                <c:pt idx="30">
                  <c:v>-0.14576307751816192</c:v>
                </c:pt>
                <c:pt idx="31">
                  <c:v>-0.14869285485745448</c:v>
                </c:pt>
                <c:pt idx="32">
                  <c:v>-0.15151117082394983</c:v>
                </c:pt>
                <c:pt idx="33">
                  <c:v>-0.15421863163680441</c:v>
                </c:pt>
                <c:pt idx="34">
                  <c:v>-0.15681578949931363</c:v>
                </c:pt>
                <c:pt idx="35">
                  <c:v>-0.15930314246476199</c:v>
                </c:pt>
                <c:pt idx="36">
                  <c:v>-0.16168113429541245</c:v>
                </c:pt>
                <c:pt idx="37">
                  <c:v>-0.16395015431623219</c:v>
                </c:pt>
                <c:pt idx="38">
                  <c:v>-0.16611053726441977</c:v>
                </c:pt>
                <c:pt idx="39">
                  <c:v>-0.16816256313730091</c:v>
                </c:pt>
                <c:pt idx="40">
                  <c:v>-0.17010645703993268</c:v>
                </c:pt>
                <c:pt idx="41">
                  <c:v>-0.1719423890362522</c:v>
                </c:pt>
                <c:pt idx="42">
                  <c:v>-0.17367047400513783</c:v>
                </c:pt>
                <c:pt idx="43">
                  <c:v>-0.17529077150704386</c:v>
                </c:pt>
                <c:pt idx="44">
                  <c:v>-0.17680328566212603</c:v>
                </c:pt>
                <c:pt idx="45">
                  <c:v>-0.17820796504834405</c:v>
                </c:pt>
                <c:pt idx="46">
                  <c:v>-0.17950470261910459</c:v>
                </c:pt>
                <c:pt idx="47">
                  <c:v>-0.18069333565343954</c:v>
                </c:pt>
                <c:pt idx="48">
                  <c:v>-0.18177364573520371</c:v>
                </c:pt>
                <c:pt idx="49">
                  <c:v>-0.182745358781782</c:v>
                </c:pt>
                <c:pt idx="50">
                  <c:v>-0.18360814511238685</c:v>
                </c:pt>
                <c:pt idx="51">
                  <c:v>-0.18436161958922131</c:v>
                </c:pt>
                <c:pt idx="52">
                  <c:v>-0.18500534180894984</c:v>
                </c:pt>
                <c:pt idx="53">
                  <c:v>-0.18553881639997544</c:v>
                </c:pt>
                <c:pt idx="54">
                  <c:v>-0.18596149337873968</c:v>
                </c:pt>
                <c:pt idx="55">
                  <c:v>-0.18627276865964912</c:v>
                </c:pt>
                <c:pt idx="56">
                  <c:v>-0.18647198462629824</c:v>
                </c:pt>
                <c:pt idx="57">
                  <c:v>-0.18655843092806129</c:v>
                </c:pt>
                <c:pt idx="58">
                  <c:v>-0.18653134532497054</c:v>
                </c:pt>
                <c:pt idx="59">
                  <c:v>-0.18638991486933582</c:v>
                </c:pt>
                <c:pt idx="60">
                  <c:v>-0.18613327709042771</c:v>
                </c:pt>
                <c:pt idx="61">
                  <c:v>-0.18576052169446752</c:v>
                </c:pt>
                <c:pt idx="62">
                  <c:v>-0.18527069215830463</c:v>
                </c:pt>
                <c:pt idx="63">
                  <c:v>-0.18466278813320022</c:v>
                </c:pt>
                <c:pt idx="64">
                  <c:v>-0.18393576750922458</c:v>
                </c:pt>
                <c:pt idx="65">
                  <c:v>-0.18308854978849379</c:v>
                </c:pt>
                <c:pt idx="66">
                  <c:v>-0.18212001865218327</c:v>
                </c:pt>
                <c:pt idx="67">
                  <c:v>-0.18102902669691678</c:v>
                </c:pt>
                <c:pt idx="68">
                  <c:v>-0.17981439846167324</c:v>
                </c:pt>
                <c:pt idx="69">
                  <c:v>-0.17847493713165224</c:v>
                </c:pt>
                <c:pt idx="70">
                  <c:v>-0.17700942782136161</c:v>
                </c:pt>
                <c:pt idx="71">
                  <c:v>-0.17541664720601766</c:v>
                </c:pt>
                <c:pt idx="72">
                  <c:v>-0.17369536653294465</c:v>
                </c:pt>
                <c:pt idx="73">
                  <c:v>-0.17184436575446679</c:v>
                </c:pt>
                <c:pt idx="74">
                  <c:v>-0.16986243511173987</c:v>
                </c:pt>
                <c:pt idx="75">
                  <c:v>-0.16774822601685055</c:v>
                </c:pt>
                <c:pt idx="76">
                  <c:v>-0.16550096170516279</c:v>
                </c:pt>
                <c:pt idx="77">
                  <c:v>-0.16311913507793641</c:v>
                </c:pt>
                <c:pt idx="78">
                  <c:v>-0.16060237510285497</c:v>
                </c:pt>
                <c:pt idx="79">
                  <c:v>-0.15794952904534523</c:v>
                </c:pt>
                <c:pt idx="80">
                  <c:v>-0.15515983421166282</c:v>
                </c:pt>
                <c:pt idx="81">
                  <c:v>-0.15223259895337565</c:v>
                </c:pt>
                <c:pt idx="82">
                  <c:v>-0.14916730973009545</c:v>
                </c:pt>
                <c:pt idx="83">
                  <c:v>-0.14596355793860577</c:v>
                </c:pt>
                <c:pt idx="84">
                  <c:v>-0.14262114679926594</c:v>
                </c:pt>
                <c:pt idx="85">
                  <c:v>-0.13914002019145633</c:v>
                </c:pt>
                <c:pt idx="86">
                  <c:v>-0.13552036882999788</c:v>
                </c:pt>
                <c:pt idx="87">
                  <c:v>-0.13176256064604239</c:v>
                </c:pt>
                <c:pt idx="88">
                  <c:v>-0.12786724558720561</c:v>
                </c:pt>
                <c:pt idx="89">
                  <c:v>-0.12383528694289044</c:v>
                </c:pt>
                <c:pt idx="90">
                  <c:v>-0.11966786396060826</c:v>
                </c:pt>
                <c:pt idx="91">
                  <c:v>-0.11536640336522883</c:v>
                </c:pt>
                <c:pt idx="92">
                  <c:v>-0.11093267883149348</c:v>
                </c:pt>
                <c:pt idx="93">
                  <c:v>-0.10636874178211289</c:v>
                </c:pt>
                <c:pt idx="94">
                  <c:v>-0.10167701658219981</c:v>
                </c:pt>
                <c:pt idx="95">
                  <c:v>-9.6860229503923367E-2</c:v>
                </c:pt>
                <c:pt idx="96">
                  <c:v>-9.1921498283735872E-2</c:v>
                </c:pt>
                <c:pt idx="97">
                  <c:v>-8.6864257867239156E-2</c:v>
                </c:pt>
                <c:pt idx="98">
                  <c:v>-8.1692342624737929E-2</c:v>
                </c:pt>
                <c:pt idx="99">
                  <c:v>-7.6409907035420013E-2</c:v>
                </c:pt>
                <c:pt idx="100">
                  <c:v>-7.1021498228699742E-2</c:v>
                </c:pt>
                <c:pt idx="101">
                  <c:v>-6.5531968896568246E-2</c:v>
                </c:pt>
                <c:pt idx="102">
                  <c:v>-5.994653654739579E-2</c:v>
                </c:pt>
                <c:pt idx="103">
                  <c:v>-5.4270684123729956E-2</c:v>
                </c:pt>
                <c:pt idx="104">
                  <c:v>-4.8510199581923874E-2</c:v>
                </c:pt>
                <c:pt idx="105">
                  <c:v>-4.267105577491067E-2</c:v>
                </c:pt>
                <c:pt idx="106">
                  <c:v>-3.6759417795402739E-2</c:v>
                </c:pt>
                <c:pt idx="107">
                  <c:v>-3.0781485092232119E-2</c:v>
                </c:pt>
                <c:pt idx="108">
                  <c:v>-2.4743440066672631E-2</c:v>
                </c:pt>
                <c:pt idx="109">
                  <c:v>-1.8651216504808825E-2</c:v>
                </c:pt>
                <c:pt idx="110">
                  <c:v>-1.2510331100218004E-2</c:v>
                </c:pt>
                <c:pt idx="111">
                  <c:v>-6.3255008987686641E-3</c:v>
                </c:pt>
                <c:pt idx="112">
                  <c:v>-1.0022616323277391E-4</c:v>
                </c:pt>
                <c:pt idx="113">
                  <c:v>0</c:v>
                </c:pt>
                <c:pt idx="114">
                  <c:v>0</c:v>
                </c:pt>
                <c:pt idx="115">
                  <c:v>-2.2937487774118545E-3</c:v>
                </c:pt>
                <c:pt idx="116">
                  <c:v>-1.4123006371056505E-2</c:v>
                </c:pt>
                <c:pt idx="117">
                  <c:v>-2.5541155794173463E-2</c:v>
                </c:pt>
                <c:pt idx="118">
                  <c:v>-3.6548348057849858E-2</c:v>
                </c:pt>
                <c:pt idx="119">
                  <c:v>-4.7143977557379813E-2</c:v>
                </c:pt>
                <c:pt idx="120">
                  <c:v>-5.7327081409051885E-2</c:v>
                </c:pt>
                <c:pt idx="121">
                  <c:v>-6.7096649101212366E-2</c:v>
                </c:pt>
                <c:pt idx="122">
                  <c:v>-7.6451766332781584E-2</c:v>
                </c:pt>
                <c:pt idx="123">
                  <c:v>-8.5391761606884345E-2</c:v>
                </c:pt>
                <c:pt idx="124">
                  <c:v>-9.3916232500005456E-2</c:v>
                </c:pt>
                <c:pt idx="125">
                  <c:v>-0.10202511681087381</c:v>
                </c:pt>
                <c:pt idx="126">
                  <c:v>-0.10971866433356464</c:v>
                </c:pt>
                <c:pt idx="127">
                  <c:v>-0.11699747368263404</c:v>
                </c:pt>
                <c:pt idx="128">
                  <c:v>-0.12386243885887648</c:v>
                </c:pt>
                <c:pt idx="129">
                  <c:v>-0.13031477124602192</c:v>
                </c:pt>
                <c:pt idx="130">
                  <c:v>-0.13635593482613223</c:v>
                </c:pt>
                <c:pt idx="131">
                  <c:v>-0.14198766273687852</c:v>
                </c:pt>
                <c:pt idx="132">
                  <c:v>-0.14721188785365949</c:v>
                </c:pt>
                <c:pt idx="133">
                  <c:v>-0.15203075852732748</c:v>
                </c:pt>
                <c:pt idx="134">
                  <c:v>-0.15644656788816702</c:v>
                </c:pt>
                <c:pt idx="135">
                  <c:v>-0.16046177109266901</c:v>
                </c:pt>
                <c:pt idx="136">
                  <c:v>-0.16407891507908332</c:v>
                </c:pt>
                <c:pt idx="137">
                  <c:v>-0.16730065851712966</c:v>
                </c:pt>
                <c:pt idx="138">
                  <c:v>-0.17012970292667004</c:v>
                </c:pt>
                <c:pt idx="139">
                  <c:v>-0.17256881593523743</c:v>
                </c:pt>
                <c:pt idx="140">
                  <c:v>-0.17462076423513484</c:v>
                </c:pt>
                <c:pt idx="141">
                  <c:v>-0.17628834042734975</c:v>
                </c:pt>
                <c:pt idx="142">
                  <c:v>-0.17757429804211594</c:v>
                </c:pt>
                <c:pt idx="143">
                  <c:v>-0.17848138205261607</c:v>
                </c:pt>
                <c:pt idx="144">
                  <c:v>-0.17901226602877943</c:v>
                </c:pt>
                <c:pt idx="145">
                  <c:v>-0.17916958627842738</c:v>
                </c:pt>
                <c:pt idx="146">
                  <c:v>-0.17895588110108254</c:v>
                </c:pt>
                <c:pt idx="147">
                  <c:v>-0.17837362842861479</c:v>
                </c:pt>
                <c:pt idx="148">
                  <c:v>-0.17742518707461896</c:v>
                </c:pt>
                <c:pt idx="149">
                  <c:v>-0.17611283768687822</c:v>
                </c:pt>
                <c:pt idx="150">
                  <c:v>-0.17443872583829501</c:v>
                </c:pt>
                <c:pt idx="151">
                  <c:v>-0.17240498341327221</c:v>
                </c:pt>
                <c:pt idx="152">
                  <c:v>-0.1700133166960775</c:v>
                </c:pt>
                <c:pt idx="153">
                  <c:v>-0.16726578354830374</c:v>
                </c:pt>
                <c:pt idx="154">
                  <c:v>-0.16416373975595738</c:v>
                </c:pt>
                <c:pt idx="155">
                  <c:v>-0.16070891114312691</c:v>
                </c:pt>
                <c:pt idx="156">
                  <c:v>-0.1569027213608114</c:v>
                </c:pt>
                <c:pt idx="157">
                  <c:v>-0.15274645373940082</c:v>
                </c:pt>
                <c:pt idx="158">
                  <c:v>-0.14824125990772616</c:v>
                </c:pt>
                <c:pt idx="159">
                  <c:v>-0.1433881569515571</c:v>
                </c:pt>
                <c:pt idx="160">
                  <c:v>-0.13818803415682471</c:v>
                </c:pt>
                <c:pt idx="161">
                  <c:v>-0.13264165355778856</c:v>
                </c:pt>
                <c:pt idx="162">
                  <c:v>-0.12674965587848688</c:v>
                </c:pt>
                <c:pt idx="163">
                  <c:v>-0.12051256315210114</c:v>
                </c:pt>
                <c:pt idx="164">
                  <c:v>-0.11393078439908912</c:v>
                </c:pt>
                <c:pt idx="165">
                  <c:v>-0.1070046195483043</c:v>
                </c:pt>
                <c:pt idx="166">
                  <c:v>-9.9734265114799853E-2</c:v>
                </c:pt>
                <c:pt idx="167">
                  <c:v>-9.2119818972203546E-2</c:v>
                </c:pt>
                <c:pt idx="168">
                  <c:v>-8.416128615500712E-2</c:v>
                </c:pt>
                <c:pt idx="169">
                  <c:v>-7.5858584218799568E-2</c:v>
                </c:pt>
                <c:pt idx="170">
                  <c:v>-6.7211549224990425E-2</c:v>
                </c:pt>
                <c:pt idx="171">
                  <c:v>-5.8219941536118432E-2</c:v>
                </c:pt>
                <c:pt idx="172">
                  <c:v>-4.8883452010014004E-2</c:v>
                </c:pt>
                <c:pt idx="173">
                  <c:v>-3.920170814283374E-2</c:v>
                </c:pt>
                <c:pt idx="174">
                  <c:v>-2.917428048576122E-2</c:v>
                </c:pt>
                <c:pt idx="175">
                  <c:v>-1.8800689086482497E-2</c:v>
                </c:pt>
                <c:pt idx="176">
                  <c:v>-8.0804101347057202E-3</c:v>
                </c:pt>
                <c:pt idx="177">
                  <c:v>2.9871173263787102E-3</c:v>
                </c:pt>
                <c:pt idx="178">
                  <c:v>1.4402484524346346E-2</c:v>
                </c:pt>
                <c:pt idx="179">
                  <c:v>2.616630599511036E-2</c:v>
                </c:pt>
                <c:pt idx="180">
                  <c:v>3.8279212481114835E-2</c:v>
                </c:pt>
                <c:pt idx="181">
                  <c:v>5.074184373545515E-2</c:v>
                </c:pt>
                <c:pt idx="182">
                  <c:v>6.3554841205800905E-2</c:v>
                </c:pt>
                <c:pt idx="183">
                  <c:v>7.671884062705063E-2</c:v>
                </c:pt>
                <c:pt idx="184">
                  <c:v>9.0234464512979382E-2</c:v>
                </c:pt>
                <c:pt idx="185">
                  <c:v>0.10410231456860673</c:v>
                </c:pt>
                <c:pt idx="186">
                  <c:v>0.11832296402463026</c:v>
                </c:pt>
                <c:pt idx="187">
                  <c:v>0.13289694991384204</c:v>
                </c:pt>
                <c:pt idx="188">
                  <c:v>0.14782476529933425</c:v>
                </c:pt>
                <c:pt idx="189">
                  <c:v>0.16310685147587806</c:v>
                </c:pt>
                <c:pt idx="190">
                  <c:v>0.17874359016156852</c:v>
                </c:pt>
                <c:pt idx="191">
                  <c:v>0.19473529570466011</c:v>
                </c:pt>
                <c:pt idx="192">
                  <c:v>0.21108220732953833</c:v>
                </c:pt>
                <c:pt idx="193">
                  <c:v>0.22778448145164465</c:v>
                </c:pt>
                <c:pt idx="194">
                  <c:v>0.24484218409211606</c:v>
                </c:pt>
                <c:pt idx="195">
                  <c:v>0.26225528342770704</c:v>
                </c:pt>
                <c:pt idx="196">
                  <c:v>0.28002364251366174</c:v>
                </c:pt>
                <c:pt idx="197">
                  <c:v>0.29814701222142204</c:v>
                </c:pt>
                <c:pt idx="198">
                  <c:v>0.31662502443579871</c:v>
                </c:pt>
                <c:pt idx="199">
                  <c:v>0.3354571855601241</c:v>
                </c:pt>
                <c:pt idx="200">
                  <c:v>0.35464287038097708</c:v>
                </c:pt>
                <c:pt idx="201">
                  <c:v>0.37418131634774116</c:v>
                </c:pt>
                <c:pt idx="202">
                  <c:v>0.39407161832549692</c:v>
                </c:pt>
                <c:pt idx="203">
                  <c:v>0.41431272388330698</c:v>
                </c:pt>
                <c:pt idx="204">
                  <c:v>0.43490342918336994</c:v>
                </c:pt>
                <c:pt idx="205">
                  <c:v>0.45584237554020407</c:v>
                </c:pt>
                <c:pt idx="206">
                  <c:v>0.47712804672293291</c:v>
                </c:pt>
                <c:pt idx="207">
                  <c:v>0.4987587670782761</c:v>
                </c:pt>
                <c:pt idx="208">
                  <c:v>0.52073270055724996</c:v>
                </c:pt>
                <c:pt idx="209">
                  <c:v>0.54304785073564399</c:v>
                </c:pt>
                <c:pt idx="210">
                  <c:v>0.56570206192787997</c:v>
                </c:pt>
                <c:pt idx="211">
                  <c:v>0.58869302150740777</c:v>
                </c:pt>
                <c:pt idx="212">
                  <c:v>0.61201826356648559</c:v>
                </c:pt>
                <c:pt idx="213">
                  <c:v>0.63567517407731766</c:v>
                </c:pt>
                <c:pt idx="214">
                  <c:v>0.65966099775992226</c:v>
                </c:pt>
                <c:pt idx="215">
                  <c:v>0.68397284692694238</c:v>
                </c:pt>
                <c:pt idx="216">
                  <c:v>0.70860771267268252</c:v>
                </c:pt>
                <c:pt idx="217">
                  <c:v>0.73356247891860427</c:v>
                </c:pt>
                <c:pt idx="218">
                  <c:v>0.75883394004396709</c:v>
                </c:pt>
                <c:pt idx="219">
                  <c:v>0.78441882315259415</c:v>
                </c:pt>
                <c:pt idx="220">
                  <c:v>0.81031381650625667</c:v>
                </c:pt>
                <c:pt idx="221">
                  <c:v>0.83651560636725986</c:v>
                </c:pt>
                <c:pt idx="222">
                  <c:v>0.86302092554930709</c:v>
                </c:pt>
                <c:pt idx="223">
                  <c:v>0.88982661854154632</c:v>
                </c:pt>
                <c:pt idx="224">
                  <c:v>0.91692973038995718</c:v>
                </c:pt>
                <c:pt idx="225">
                  <c:v>0.94432762995359121</c:v>
                </c:pt>
                <c:pt idx="226">
                  <c:v>0.97201818323441014</c:v>
                </c:pt>
                <c:pt idx="227">
                  <c:v>1</c:v>
                </c:pt>
              </c:numCache>
            </c:numRef>
          </c:xVal>
          <c:yVal>
            <c:numRef>
              <c:f>Cuboid!$B$1:$HU$1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EC2-4E0B-8393-6BDAC8F286D4}"/>
            </c:ext>
          </c:extLst>
        </c:ser>
        <c:ser>
          <c:idx val="1"/>
          <c:order val="1"/>
          <c:tx>
            <c:v>Cuboid Re 1000</c:v>
          </c:tx>
          <c:spPr>
            <a:ln w="19050" cap="rnd">
              <a:solidFill>
                <a:srgbClr val="EBEBEB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Cuboid!$B$4:$HU$4</c:f>
              <c:numCache>
                <c:formatCode>General</c:formatCode>
                <c:ptCount val="228"/>
                <c:pt idx="0">
                  <c:v>-3.5854043864942575E-5</c:v>
                </c:pt>
                <c:pt idx="1">
                  <c:v>-8.5225937159901666E-3</c:v>
                </c:pt>
                <c:pt idx="2">
                  <c:v>-1.6753053717881664E-2</c:v>
                </c:pt>
                <c:pt idx="3">
                  <c:v>-2.4731910930620972E-2</c:v>
                </c:pt>
                <c:pt idx="4">
                  <c:v>-3.2463392081418602E-2</c:v>
                </c:pt>
                <c:pt idx="5">
                  <c:v>-3.9952607475780423E-2</c:v>
                </c:pt>
                <c:pt idx="6">
                  <c:v>-4.7204940088358849E-2</c:v>
                </c:pt>
                <c:pt idx="7">
                  <c:v>-5.422605004663221E-2</c:v>
                </c:pt>
                <c:pt idx="8">
                  <c:v>-6.1021728868987823E-2</c:v>
                </c:pt>
                <c:pt idx="9">
                  <c:v>-6.7597829862528686E-2</c:v>
                </c:pt>
                <c:pt idx="10">
                  <c:v>-7.3960203878538897E-2</c:v>
                </c:pt>
                <c:pt idx="11">
                  <c:v>-8.0114657750283494E-2</c:v>
                </c:pt>
                <c:pt idx="12">
                  <c:v>-8.6066926080594533E-2</c:v>
                </c:pt>
                <c:pt idx="13">
                  <c:v>-9.1822654942017523E-2</c:v>
                </c:pt>
                <c:pt idx="14">
                  <c:v>-9.7387393867750333E-2</c:v>
                </c:pt>
                <c:pt idx="15">
                  <c:v>-0.10276659352007844</c:v>
                </c:pt>
                <c:pt idx="16">
                  <c:v>-0.1079656066062185</c:v>
                </c:pt>
                <c:pt idx="17">
                  <c:v>-0.11298969010777384</c:v>
                </c:pt>
                <c:pt idx="18">
                  <c:v>-0.1178440073132903</c:v>
                </c:pt>
                <c:pt idx="19">
                  <c:v>-0.12253362856398008</c:v>
                </c:pt>
                <c:pt idx="20">
                  <c:v>-0.12706352999556897</c:v>
                </c:pt>
                <c:pt idx="21">
                  <c:v>-0.13143858987507145</c:v>
                </c:pt>
                <c:pt idx="22">
                  <c:v>-0.13566358239022044</c:v>
                </c:pt>
                <c:pt idx="23">
                  <c:v>-0.1397431689455243</c:v>
                </c:pt>
                <c:pt idx="24">
                  <c:v>-0.1436818871649283</c:v>
                </c:pt>
                <c:pt idx="25">
                  <c:v>-0.14748413789607198</c:v>
                </c:pt>
                <c:pt idx="26">
                  <c:v>-0.15115417057162608</c:v>
                </c:pt>
                <c:pt idx="27">
                  <c:v>-0.15469606730879173</c:v>
                </c:pt>
                <c:pt idx="28">
                  <c:v>-0.15811372613536384</c:v>
                </c:pt>
                <c:pt idx="29">
                  <c:v>-0.16141084371725822</c:v>
                </c:pt>
                <c:pt idx="30">
                  <c:v>-0.16459089794293028</c:v>
                </c:pt>
                <c:pt idx="31">
                  <c:v>-0.16765713068958468</c:v>
                </c:pt>
                <c:pt idx="32">
                  <c:v>-0.17061253106722321</c:v>
                </c:pt>
                <c:pt idx="33">
                  <c:v>-0.17345981940213004</c:v>
                </c:pt>
                <c:pt idx="34">
                  <c:v>-0.17620143219251772</c:v>
                </c:pt>
                <c:pt idx="35">
                  <c:v>-0.17883950823706835</c:v>
                </c:pt>
                <c:pt idx="36">
                  <c:v>-0.18137587611218178</c:v>
                </c:pt>
                <c:pt idx="37">
                  <c:v>-0.18381204314638866</c:v>
                </c:pt>
                <c:pt idx="38">
                  <c:v>-0.18614918602038544</c:v>
                </c:pt>
                <c:pt idx="39">
                  <c:v>-0.18838814309868343</c:v>
                </c:pt>
                <c:pt idx="40">
                  <c:v>-0.19052940858344106</c:v>
                </c:pt>
                <c:pt idx="41">
                  <c:v>-0.19257312856297057</c:v>
                </c:pt>
                <c:pt idx="42">
                  <c:v>-0.19451909901594513</c:v>
                </c:pt>
                <c:pt idx="43">
                  <c:v>-0.19636676581796156</c:v>
                </c:pt>
                <c:pt idx="44">
                  <c:v>-0.19811522678898846</c:v>
                </c:pt>
                <c:pt idx="45">
                  <c:v>-0.19976323580905569</c:v>
                </c:pt>
                <c:pt idx="46">
                  <c:v>-0.20130920902410282</c:v>
                </c:pt>
                <c:pt idx="47">
                  <c:v>-0.20275123315538859</c:v>
                </c:pt>
                <c:pt idx="48">
                  <c:v>-0.20408707592259864</c:v>
                </c:pt>
                <c:pt idx="49">
                  <c:v>-0.20531419858422426</c:v>
                </c:pt>
                <c:pt idx="50">
                  <c:v>-0.20642977059698325</c:v>
                </c:pt>
                <c:pt idx="51">
                  <c:v>-0.2074306863906937</c:v>
                </c:pt>
                <c:pt idx="52">
                  <c:v>-0.20831358425375443</c:v>
                </c:pt>
                <c:pt idx="53">
                  <c:v>-0.20907486731920708</c:v>
                </c:pt>
                <c:pt idx="54">
                  <c:v>-0.20971072663951024</c:v>
                </c:pt>
                <c:pt idx="55">
                  <c:v>-0.21021716633200976</c:v>
                </c:pt>
                <c:pt idx="56">
                  <c:v>-0.2105900307733265</c:v>
                </c:pt>
                <c:pt idx="57">
                  <c:v>-0.21082503381241155</c:v>
                </c:pt>
                <c:pt idx="58">
                  <c:v>-0.21091778996491739</c:v>
                </c:pt>
                <c:pt idx="59">
                  <c:v>-0.21086384753941112</c:v>
                </c:pt>
                <c:pt idx="60">
                  <c:v>-0.21065872363411445</c:v>
                </c:pt>
                <c:pt idx="61">
                  <c:v>-0.21029794092576268</c:v>
                </c:pt>
                <c:pt idx="62">
                  <c:v>-0.20977706615449845</c:v>
                </c:pt>
                <c:pt idx="63">
                  <c:v>-0.20909175018568418</c:v>
                </c:pt>
                <c:pt idx="64">
                  <c:v>-0.20823776950526623</c:v>
                </c:pt>
                <c:pt idx="65">
                  <c:v>-0.20721106897593317</c:v>
                </c:pt>
                <c:pt idx="66">
                  <c:v>-0.2060078056505221</c:v>
                </c:pt>
                <c:pt idx="67">
                  <c:v>-0.20462439340375352</c:v>
                </c:pt>
                <c:pt idx="68">
                  <c:v>-0.2030575481069484</c:v>
                </c:pt>
                <c:pt idx="69">
                  <c:v>-0.20130433303061629</c:v>
                </c:pt>
                <c:pt idx="70">
                  <c:v>-0.19936220411976793</c:v>
                </c:pt>
                <c:pt idx="71">
                  <c:v>-0.1972290547454367</c:v>
                </c:pt>
                <c:pt idx="72">
                  <c:v>-0.19490325949579237</c:v>
                </c:pt>
                <c:pt idx="73">
                  <c:v>-0.19238371653127267</c:v>
                </c:pt>
                <c:pt idx="74">
                  <c:v>-0.189669887992853</c:v>
                </c:pt>
                <c:pt idx="75">
                  <c:v>-0.18676183792145373</c:v>
                </c:pt>
                <c:pt idx="76">
                  <c:v>-0.18366026712176073</c:v>
                </c:pt>
                <c:pt idx="77">
                  <c:v>-0.18036654438681599</c:v>
                </c:pt>
                <c:pt idx="78">
                  <c:v>-0.17688273349209666</c:v>
                </c:pt>
                <c:pt idx="79">
                  <c:v>-0.17321161537150284</c:v>
                </c:pt>
                <c:pt idx="80">
                  <c:v>-0.16935670490348531</c:v>
                </c:pt>
                <c:pt idx="81">
                  <c:v>-0.16532226176560941</c:v>
                </c:pt>
                <c:pt idx="82">
                  <c:v>-0.16111329486017853</c:v>
                </c:pt>
                <c:pt idx="83">
                  <c:v>-0.15673555987406992</c:v>
                </c:pt>
                <c:pt idx="84">
                  <c:v>-0.15219554961149889</c:v>
                </c:pt>
                <c:pt idx="85">
                  <c:v>-0.14750047683093828</c:v>
                </c:pt>
                <c:pt idx="86">
                  <c:v>-0.14265824942427349</c:v>
                </c:pt>
                <c:pt idx="87">
                  <c:v>-0.13767743789931641</c:v>
                </c:pt>
                <c:pt idx="88">
                  <c:v>-0.13256723526252129</c:v>
                </c:pt>
                <c:pt idx="89">
                  <c:v>-0.12733740954909167</c:v>
                </c:pt>
                <c:pt idx="90">
                  <c:v>-0.12199824940877835</c:v>
                </c:pt>
                <c:pt idx="91">
                  <c:v>-0.11656050333023696</c:v>
                </c:pt>
                <c:pt idx="92">
                  <c:v>-0.11103531327128127</c:v>
                </c:pt>
                <c:pt idx="93">
                  <c:v>-0.10543414366051782</c:v>
                </c:pt>
                <c:pt idx="94">
                  <c:v>-9.9768706944492164E-2</c:v>
                </c:pt>
                <c:pt idx="95">
                  <c:v>-9.4050887077940334E-2</c:v>
                </c:pt>
                <c:pt idx="96">
                  <c:v>-8.8292662588780352E-2</c:v>
                </c:pt>
                <c:pt idx="97">
                  <c:v>-8.2506031096203788E-2</c:v>
                </c:pt>
                <c:pt idx="98">
                  <c:v>-7.6702937411208955E-2</c:v>
                </c:pt>
                <c:pt idx="99">
                  <c:v>-7.0895207598263302E-2</c:v>
                </c:pt>
                <c:pt idx="100">
                  <c:v>-6.5094491610550934E-2</c:v>
                </c:pt>
                <c:pt idx="101">
                  <c:v>-5.9312217299934591E-2</c:v>
                </c:pt>
                <c:pt idx="102">
                  <c:v>-5.3559558763666491E-2</c:v>
                </c:pt>
                <c:pt idx="103">
                  <c:v>-4.7847421943096234E-2</c:v>
                </c:pt>
                <c:pt idx="104">
                  <c:v>-4.2186450626353601E-2</c:v>
                </c:pt>
                <c:pt idx="105">
                  <c:v>-3.6587054765217356E-2</c:v>
                </c:pt>
                <c:pt idx="106">
                  <c:v>-3.1059466138158943E-2</c:v>
                </c:pt>
                <c:pt idx="107">
                  <c:v>-2.5613814343683663E-2</c:v>
                </c:pt>
                <c:pt idx="108">
                  <c:v>-2.0260254412014768E-2</c:v>
                </c:pt>
                <c:pt idx="109">
                  <c:v>-1.5009047045252162E-2</c:v>
                </c:pt>
                <c:pt idx="110">
                  <c:v>-9.8709267538412554E-3</c:v>
                </c:pt>
                <c:pt idx="111">
                  <c:v>-4.8566392136735453E-3</c:v>
                </c:pt>
                <c:pt idx="112">
                  <c:v>2.0603954238549339E-5</c:v>
                </c:pt>
                <c:pt idx="113">
                  <c:v>0</c:v>
                </c:pt>
                <c:pt idx="114">
                  <c:v>0</c:v>
                </c:pt>
                <c:pt idx="115">
                  <c:v>1.1111216189331249E-5</c:v>
                </c:pt>
                <c:pt idx="116">
                  <c:v>-4.3083257567837679E-4</c:v>
                </c:pt>
                <c:pt idx="117">
                  <c:v>-9.4869039922263452E-4</c:v>
                </c:pt>
                <c:pt idx="118">
                  <c:v>-1.5368349658958192E-3</c:v>
                </c:pt>
                <c:pt idx="119">
                  <c:v>-2.1897920482183541E-3</c:v>
                </c:pt>
                <c:pt idx="120">
                  <c:v>-2.9015831366408528E-3</c:v>
                </c:pt>
                <c:pt idx="121">
                  <c:v>-3.6661117810497567E-3</c:v>
                </c:pt>
                <c:pt idx="122">
                  <c:v>-4.4771902982337075E-3</c:v>
                </c:pt>
                <c:pt idx="123">
                  <c:v>-5.3286317279245786E-3</c:v>
                </c:pt>
                <c:pt idx="124">
                  <c:v>-6.2142885409371329E-3</c:v>
                </c:pt>
                <c:pt idx="125">
                  <c:v>-7.1280826925715791E-3</c:v>
                </c:pt>
                <c:pt idx="126">
                  <c:v>-8.0640221652348906E-3</c:v>
                </c:pt>
                <c:pt idx="127">
                  <c:v>-9.0162124266342982E-3</c:v>
                </c:pt>
                <c:pt idx="128">
                  <c:v>-9.9788654753479936E-3</c:v>
                </c:pt>
                <c:pt idx="129">
                  <c:v>-1.0946309114558786E-2</c:v>
                </c:pt>
                <c:pt idx="130">
                  <c:v>-1.1912997581580086E-2</c:v>
                </c:pt>
                <c:pt idx="131">
                  <c:v>-1.2873523908920109E-2</c:v>
                </c:pt>
                <c:pt idx="132">
                  <c:v>-1.3822633749615773E-2</c:v>
                </c:pt>
                <c:pt idx="133">
                  <c:v>-1.4755240033878431E-2</c:v>
                </c:pt>
                <c:pt idx="134">
                  <c:v>-1.5666437634490087E-2</c:v>
                </c:pt>
                <c:pt idx="135">
                  <c:v>-1.6551517176300132E-2</c:v>
                </c:pt>
                <c:pt idx="136">
                  <c:v>-1.7405977180888221E-2</c:v>
                </c:pt>
                <c:pt idx="137">
                  <c:v>-1.8225533855332831E-2</c:v>
                </c:pt>
                <c:pt idx="138">
                  <c:v>-1.9006127983060499E-2</c:v>
                </c:pt>
                <c:pt idx="139">
                  <c:v>-1.9743928533223314E-2</c:v>
                </c:pt>
                <c:pt idx="140">
                  <c:v>-2.0435332757155956E-2</c:v>
                </c:pt>
                <c:pt idx="141">
                  <c:v>-2.1076962676966095E-2</c:v>
                </c:pt>
                <c:pt idx="142">
                  <c:v>-2.1665657986663107E-2</c:v>
                </c:pt>
                <c:pt idx="143">
                  <c:v>-2.2198465479020622E-2</c:v>
                </c:pt>
                <c:pt idx="144">
                  <c:v>-2.2672625181461785E-2</c:v>
                </c:pt>
                <c:pt idx="145">
                  <c:v>-2.3085553434028214E-2</c:v>
                </c:pt>
                <c:pt idx="146">
                  <c:v>-2.3434823173912277E-2</c:v>
                </c:pt>
                <c:pt idx="147">
                  <c:v>-2.3718141707704532E-2</c:v>
                </c:pt>
                <c:pt idx="148">
                  <c:v>-2.3933326256741421E-2</c:v>
                </c:pt>
                <c:pt idx="149">
                  <c:v>-2.4078277556131181E-2</c:v>
                </c:pt>
                <c:pt idx="150">
                  <c:v>-2.4150951776194991E-2</c:v>
                </c:pt>
                <c:pt idx="151">
                  <c:v>-2.4149331018781115E-2</c:v>
                </c:pt>
                <c:pt idx="152">
                  <c:v>-2.4071392621557598E-2</c:v>
                </c:pt>
                <c:pt idx="153">
                  <c:v>-2.3915077482975663E-2</c:v>
                </c:pt>
                <c:pt idx="154">
                  <c:v>-2.3678257599537188E-2</c:v>
                </c:pt>
                <c:pt idx="155">
                  <c:v>-2.3358702986908533E-2</c:v>
                </c:pt>
                <c:pt idx="156">
                  <c:v>-2.2954048137101439E-2</c:v>
                </c:pt>
                <c:pt idx="157">
                  <c:v>-2.2461758146424999E-2</c:v>
                </c:pt>
                <c:pt idx="158">
                  <c:v>-2.1879094632713925E-2</c:v>
                </c:pt>
                <c:pt idx="159">
                  <c:v>-2.1203081546050988E-2</c:v>
                </c:pt>
                <c:pt idx="160">
                  <c:v>-2.0430470964124481E-2</c:v>
                </c:pt>
                <c:pt idx="161">
                  <c:v>-1.9557708951790948E-2</c:v>
                </c:pt>
                <c:pt idx="162">
                  <c:v>-1.8580901553485886E-2</c:v>
                </c:pt>
                <c:pt idx="163">
                  <c:v>-1.7495780977049943E-2</c:v>
                </c:pt>
                <c:pt idx="164">
                  <c:v>-1.629767201726098E-2</c:v>
                </c:pt>
                <c:pt idx="165">
                  <c:v>-1.4981458757165545E-2</c:v>
                </c:pt>
                <c:pt idx="166">
                  <c:v>-1.354155157398612E-2</c:v>
                </c:pt>
                <c:pt idx="167">
                  <c:v>-1.1971854464352571E-2</c:v>
                </c:pt>
                <c:pt idx="168">
                  <c:v>-1.026573268976797E-2</c:v>
                </c:pt>
                <c:pt idx="169">
                  <c:v>-8.4159807279001811E-3</c:v>
                </c:pt>
                <c:pt idx="170">
                  <c:v>-6.4147904979310584E-3</c:v>
                </c:pt>
                <c:pt idx="171">
                  <c:v>-4.2537198089259674E-3</c:v>
                </c:pt>
                <c:pt idx="172">
                  <c:v>-1.9236609591303346E-3</c:v>
                </c:pt>
                <c:pt idx="173">
                  <c:v>5.8519060853777461E-4</c:v>
                </c:pt>
                <c:pt idx="174">
                  <c:v>3.2833677129938928E-3</c:v>
                </c:pt>
                <c:pt idx="175">
                  <c:v>6.1821630454392939E-3</c:v>
                </c:pt>
                <c:pt idx="176">
                  <c:v>9.2936611481984153E-3</c:v>
                </c:pt>
                <c:pt idx="177">
                  <c:v>1.2630770946687986E-2</c:v>
                </c:pt>
                <c:pt idx="178">
                  <c:v>1.6207259034808481E-2</c:v>
                </c:pt>
                <c:pt idx="179">
                  <c:v>2.0037783923404575E-2</c:v>
                </c:pt>
                <c:pt idx="180">
                  <c:v>2.4137931460883839E-2</c:v>
                </c:pt>
                <c:pt idx="181">
                  <c:v>2.8524251622704E-2</c:v>
                </c:pt>
                <c:pt idx="182">
                  <c:v>3.321429683705529E-2</c:v>
                </c:pt>
                <c:pt idx="183">
                  <c:v>3.8226661965640875E-2</c:v>
                </c:pt>
                <c:pt idx="184">
                  <c:v>4.3581025984123077E-2</c:v>
                </c:pt>
                <c:pt idx="185">
                  <c:v>4.9298195304793631E-2</c:v>
                </c:pt>
                <c:pt idx="186">
                  <c:v>5.54001485458629E-2</c:v>
                </c:pt>
                <c:pt idx="187">
                  <c:v>6.191008237655516E-2</c:v>
                </c:pt>
                <c:pt idx="188">
                  <c:v>6.8852457845248988E-2</c:v>
                </c:pt>
                <c:pt idx="189">
                  <c:v>7.6253046330058361E-2</c:v>
                </c:pt>
                <c:pt idx="190">
                  <c:v>8.413897392739593E-2</c:v>
                </c:pt>
                <c:pt idx="191">
                  <c:v>9.2538762718233802E-2</c:v>
                </c:pt>
                <c:pt idx="192">
                  <c:v>0.1014823669145279</c:v>
                </c:pt>
                <c:pt idx="193">
                  <c:v>0.1110012013987396</c:v>
                </c:pt>
                <c:pt idx="194">
                  <c:v>0.12112815962070236</c:v>
                </c:pt>
                <c:pt idx="195">
                  <c:v>0.1318976172249543</c:v>
                </c:pt>
                <c:pt idx="196">
                  <c:v>0.14334541714576149</c:v>
                </c:pt>
                <c:pt idx="197">
                  <c:v>0.15550883125412993</c:v>
                </c:pt>
                <c:pt idx="198">
                  <c:v>0.16842649297568943</c:v>
                </c:pt>
                <c:pt idx="199">
                  <c:v>0.18213829466240261</c:v>
                </c:pt>
                <c:pt idx="200">
                  <c:v>0.19668524290870698</c:v>
                </c:pt>
                <c:pt idx="201">
                  <c:v>0.21210926451284431</c:v>
                </c:pt>
                <c:pt idx="202">
                  <c:v>0.22845295542224472</c:v>
                </c:pt>
                <c:pt idx="203">
                  <c:v>0.24575926484509006</c:v>
                </c:pt>
                <c:pt idx="204">
                  <c:v>0.2640711067953106</c:v>
                </c:pt>
                <c:pt idx="205">
                  <c:v>0.28343089175946617</c:v>
                </c:pt>
                <c:pt idx="206">
                  <c:v>0.30387997197534661</c:v>
                </c:pt>
                <c:pt idx="207">
                  <c:v>0.32545799509937129</c:v>
                </c:pt>
                <c:pt idx="208">
                  <c:v>0.34820216285554062</c:v>
                </c:pt>
                <c:pt idx="209">
                  <c:v>0.37214639370783531</c:v>
                </c:pt>
                <c:pt idx="210">
                  <c:v>0.39732039170602546</c:v>
                </c:pt>
                <c:pt idx="211">
                  <c:v>0.42374862750521608</c:v>
                </c:pt>
                <c:pt idx="212">
                  <c:v>0.45144924213774257</c:v>
                </c:pt>
                <c:pt idx="213">
                  <c:v>0.48043288944745344</c:v>
                </c:pt>
                <c:pt idx="214">
                  <c:v>0.51070153910912575</c:v>
                </c:pt>
                <c:pt idx="215">
                  <c:v>0.5422472687120854</c:v>
                </c:pt>
                <c:pt idx="216">
                  <c:v>0.57505108050828224</c:v>
                </c:pt>
                <c:pt idx="217">
                  <c:v>0.60908178507115285</c:v>
                </c:pt>
                <c:pt idx="218">
                  <c:v>0.64429500258748318</c:v>
                </c:pt>
                <c:pt idx="219">
                  <c:v>0.68063233319241312</c:v>
                </c:pt>
                <c:pt idx="220">
                  <c:v>0.71802077054629243</c:v>
                </c:pt>
                <c:pt idx="221">
                  <c:v>0.75637237429627735</c:v>
                </c:pt>
                <c:pt idx="222">
                  <c:v>0.7955844197256543</c:v>
                </c:pt>
                <c:pt idx="223">
                  <c:v>0.83553955340957442</c:v>
                </c:pt>
                <c:pt idx="224">
                  <c:v>0.87610776137952839</c:v>
                </c:pt>
                <c:pt idx="225">
                  <c:v>0.91714425549977541</c:v>
                </c:pt>
                <c:pt idx="226">
                  <c:v>0.95850310061627275</c:v>
                </c:pt>
                <c:pt idx="227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Cuboid!$B$1:$HU$1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6EC2-4E0B-8393-6BDAC8F286D4}"/>
            </c:ext>
          </c:extLst>
        </c:ser>
        <c:ser>
          <c:idx val="2"/>
          <c:order val="2"/>
          <c:tx>
            <c:v>Cuboid Re 3200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Cuboid!$B$5:$HU$5</c:f>
              <c:numCache>
                <c:formatCode>General</c:formatCode>
                <c:ptCount val="228"/>
                <c:pt idx="0">
                  <c:v>7.9960584914133265E-6</c:v>
                </c:pt>
                <c:pt idx="1">
                  <c:v>-5.4813545937092397E-3</c:v>
                </c:pt>
                <c:pt idx="2">
                  <c:v>-1.1105150291869457E-2</c:v>
                </c:pt>
                <c:pt idx="3">
                  <c:v>-1.6763276888275294E-2</c:v>
                </c:pt>
                <c:pt idx="4">
                  <c:v>-2.2368596667258579E-2</c:v>
                </c:pt>
                <c:pt idx="5">
                  <c:v>-2.7854587755151962E-2</c:v>
                </c:pt>
                <c:pt idx="6">
                  <c:v>-3.3173435986132524E-2</c:v>
                </c:pt>
                <c:pt idx="7">
                  <c:v>-3.8295116023312599E-2</c:v>
                </c:pt>
                <c:pt idx="8">
                  <c:v>-4.3202604668764848E-2</c:v>
                </c:pt>
                <c:pt idx="9">
                  <c:v>-4.788905554652384E-2</c:v>
                </c:pt>
                <c:pt idx="10">
                  <c:v>-5.2354279707099133E-2</c:v>
                </c:pt>
                <c:pt idx="11">
                  <c:v>-5.6603039160939193E-2</c:v>
                </c:pt>
                <c:pt idx="12">
                  <c:v>-6.0643401579225369E-2</c:v>
                </c:pt>
                <c:pt idx="13">
                  <c:v>-6.4486133485635699E-2</c:v>
                </c:pt>
                <c:pt idx="14">
                  <c:v>-6.8144088185013024E-2</c:v>
                </c:pt>
                <c:pt idx="15">
                  <c:v>-7.1632020834749219E-2</c:v>
                </c:pt>
                <c:pt idx="16">
                  <c:v>-7.4966299092727798E-2</c:v>
                </c:pt>
                <c:pt idx="17">
                  <c:v>-7.8164748693137387E-2</c:v>
                </c:pt>
                <c:pt idx="18">
                  <c:v>-8.1246391290412237E-2</c:v>
                </c:pt>
                <c:pt idx="19">
                  <c:v>-8.4231217792380506E-2</c:v>
                </c:pt>
                <c:pt idx="20">
                  <c:v>-8.7139890516898272E-2</c:v>
                </c:pt>
                <c:pt idx="21">
                  <c:v>-8.9993457274784083E-2</c:v>
                </c:pt>
                <c:pt idx="22">
                  <c:v>-9.2813030441178015E-2</c:v>
                </c:pt>
                <c:pt idx="23">
                  <c:v>-9.5619477931229394E-2</c:v>
                </c:pt>
                <c:pt idx="24">
                  <c:v>-9.8433106065263357E-2</c:v>
                </c:pt>
                <c:pt idx="25">
                  <c:v>-0.10127336119078278</c:v>
                </c:pt>
                <c:pt idx="26">
                  <c:v>-0.10415854264169674</c:v>
                </c:pt>
                <c:pt idx="27">
                  <c:v>-0.10710554296046462</c:v>
                </c:pt>
                <c:pt idx="28">
                  <c:v>-0.11012961349259526</c:v>
                </c:pt>
                <c:pt idx="29">
                  <c:v>-0.1132441647536378</c:v>
                </c:pt>
                <c:pt idx="30">
                  <c:v>-0.11646060132769021</c:v>
                </c:pt>
                <c:pt idx="31">
                  <c:v>-0.11978819611757911</c:v>
                </c:pt>
                <c:pt idx="32">
                  <c:v>-0.12323400318927694</c:v>
                </c:pt>
                <c:pt idx="33">
                  <c:v>-0.12680281034453689</c:v>
                </c:pt>
                <c:pt idx="34">
                  <c:v>-0.13049712908811834</c:v>
                </c:pt>
                <c:pt idx="35">
                  <c:v>-0.13431722005609592</c:v>
                </c:pt>
                <c:pt idx="36">
                  <c:v>-0.13826114975461828</c:v>
                </c:pt>
                <c:pt idx="37">
                  <c:v>-0.14232487433672905</c:v>
                </c:pt>
                <c:pt idx="38">
                  <c:v>-0.14650234484651131</c:v>
                </c:pt>
                <c:pt idx="39">
                  <c:v>-0.15078562828477937</c:v>
                </c:pt>
                <c:pt idx="40">
                  <c:v>-0.15516503834660017</c:v>
                </c:pt>
                <c:pt idx="41">
                  <c:v>-0.15962926994674592</c:v>
                </c:pt>
                <c:pt idx="42">
                  <c:v>-0.16416553184238072</c:v>
                </c:pt>
                <c:pt idx="43">
                  <c:v>-0.16875967234636324</c:v>
                </c:pt>
                <c:pt idx="44">
                  <c:v>-0.17339629386155384</c:v>
                </c:pt>
                <c:pt idx="45">
                  <c:v>-0.17805885298481544</c:v>
                </c:pt>
                <c:pt idx="46">
                  <c:v>-0.18272974399682995</c:v>
                </c:pt>
                <c:pt idx="47">
                  <c:v>-0.18739036472854578</c:v>
                </c:pt>
                <c:pt idx="48">
                  <c:v>-0.19202116496130237</c:v>
                </c:pt>
                <c:pt idx="49">
                  <c:v>-0.19660167865818309</c:v>
                </c:pt>
                <c:pt idx="50">
                  <c:v>-0.20111054239345666</c:v>
                </c:pt>
                <c:pt idx="51">
                  <c:v>-0.20552550330551281</c:v>
                </c:pt>
                <c:pt idx="52">
                  <c:v>-0.20982342075109742</c:v>
                </c:pt>
                <c:pt idx="53">
                  <c:v>-0.21398026654139557</c:v>
                </c:pt>
                <c:pt idx="54">
                  <c:v>-0.21797112922432271</c:v>
                </c:pt>
                <c:pt idx="55">
                  <c:v>-0.22177022830673479</c:v>
                </c:pt>
                <c:pt idx="56">
                  <c:v>-0.22535094461783156</c:v>
                </c:pt>
                <c:pt idx="57">
                  <c:v>-0.22868587315636363</c:v>
                </c:pt>
                <c:pt idx="58">
                  <c:v>-0.23174690477132934</c:v>
                </c:pt>
                <c:pt idx="59">
                  <c:v>-0.23450534283707217</c:v>
                </c:pt>
                <c:pt idx="60">
                  <c:v>-0.23693206068782716</c:v>
                </c:pt>
                <c:pt idx="61">
                  <c:v>-0.23899770492398828</c:v>
                </c:pt>
                <c:pt idx="62">
                  <c:v>-0.24067294878671705</c:v>
                </c:pt>
                <c:pt idx="63">
                  <c:v>-0.24192879849320983</c:v>
                </c:pt>
                <c:pt idx="64">
                  <c:v>-0.2427369537358991</c:v>
                </c:pt>
                <c:pt idx="65">
                  <c:v>-0.24307022151874447</c:v>
                </c:pt>
                <c:pt idx="66">
                  <c:v>-0.24290298007230107</c:v>
                </c:pt>
                <c:pt idx="67">
                  <c:v>-0.24221168665361947</c:v>
                </c:pt>
                <c:pt idx="68">
                  <c:v>-0.24097541995650604</c:v>
                </c:pt>
                <c:pt idx="69">
                  <c:v>-0.23917644478684441</c:v>
                </c:pt>
                <c:pt idx="70">
                  <c:v>-0.23680078335144236</c:v>
                </c:pt>
                <c:pt idx="71">
                  <c:v>-0.23383877435988543</c:v>
                </c:pt>
                <c:pt idx="72">
                  <c:v>-0.23028559915639729</c:v>
                </c:pt>
                <c:pt idx="73">
                  <c:v>-0.22614175266070169</c:v>
                </c:pt>
                <c:pt idx="74">
                  <c:v>-0.22141343576682534</c:v>
                </c:pt>
                <c:pt idx="75">
                  <c:v>-0.21611284688857169</c:v>
                </c:pt>
                <c:pt idx="76">
                  <c:v>-0.21025835360717032</c:v>
                </c:pt>
                <c:pt idx="77">
                  <c:v>-0.20387452797133063</c:v>
                </c:pt>
                <c:pt idx="78">
                  <c:v>-0.19699203350087754</c:v>
                </c:pt>
                <c:pt idx="79">
                  <c:v>-0.18964736029733589</c:v>
                </c:pt>
                <c:pt idx="80">
                  <c:v>-0.18188241132655464</c:v>
                </c:pt>
                <c:pt idx="81">
                  <c:v>-0.17374394723302017</c:v>
                </c:pt>
                <c:pt idx="82">
                  <c:v>-0.16528290765590972</c:v>
                </c:pt>
                <c:pt idx="83">
                  <c:v>-0.15655363503973882</c:v>
                </c:pt>
                <c:pt idx="84">
                  <c:v>-0.14761302641702878</c:v>
                </c:pt>
                <c:pt idx="85">
                  <c:v>-0.1385196439382535</c:v>
                </c:pt>
                <c:pt idx="86">
                  <c:v>-0.12933282407297031</c:v>
                </c:pt>
                <c:pt idx="87">
                  <c:v>-0.12011181499252765</c:v>
                </c:pt>
                <c:pt idx="88">
                  <c:v>-0.1109149677359559</c:v>
                </c:pt>
                <c:pt idx="89">
                  <c:v>-0.10179901515322608</c:v>
                </c:pt>
                <c:pt idx="90">
                  <c:v>-9.2818458903741144E-2</c:v>
                </c:pt>
                <c:pt idx="91">
                  <c:v>-8.4025064963024657E-2</c:v>
                </c:pt>
                <c:pt idx="92">
                  <c:v>-7.5467482456987423E-2</c:v>
                </c:pt>
                <c:pt idx="93">
                  <c:v>-6.7190987358665077E-2</c:v>
                </c:pt>
                <c:pt idx="94">
                  <c:v>-5.9237325385206437E-2</c:v>
                </c:pt>
                <c:pt idx="95">
                  <c:v>-5.1644642398513872E-2</c:v>
                </c:pt>
                <c:pt idx="96">
                  <c:v>-4.4447491986416239E-2</c:v>
                </c:pt>
                <c:pt idx="97">
                  <c:v>-3.767688270474652E-2</c:v>
                </c:pt>
                <c:pt idx="98">
                  <c:v>-3.1360337661883855E-2</c:v>
                </c:pt>
                <c:pt idx="99">
                  <c:v>-2.5521974162663642E-2</c:v>
                </c:pt>
                <c:pt idx="100">
                  <c:v>-2.0182577413511926E-2</c:v>
                </c:pt>
                <c:pt idx="101">
                  <c:v>-1.5359711268817878E-2</c:v>
                </c:pt>
                <c:pt idx="102">
                  <c:v>-1.1067889520636896E-2</c:v>
                </c:pt>
                <c:pt idx="103">
                  <c:v>-7.3189651686629354E-3</c:v>
                </c:pt>
                <c:pt idx="104">
                  <c:v>-4.1227417748849107E-3</c:v>
                </c:pt>
                <c:pt idx="105">
                  <c:v>-1.4880952114075419E-3</c:v>
                </c:pt>
                <c:pt idx="106">
                  <c:v>5.7560638078906379E-4</c:v>
                </c:pt>
                <c:pt idx="107">
                  <c:v>2.0565257311835009E-3</c:v>
                </c:pt>
                <c:pt idx="108">
                  <c:v>2.9388372823266956E-3</c:v>
                </c:pt>
                <c:pt idx="109">
                  <c:v>3.201524104803794E-3</c:v>
                </c:pt>
                <c:pt idx="110">
                  <c:v>2.8197652960116532E-3</c:v>
                </c:pt>
                <c:pt idx="111">
                  <c:v>1.7674744787123048E-3</c:v>
                </c:pt>
                <c:pt idx="112">
                  <c:v>2.3239530604910638E-5</c:v>
                </c:pt>
                <c:pt idx="113">
                  <c:v>0</c:v>
                </c:pt>
                <c:pt idx="114">
                  <c:v>0</c:v>
                </c:pt>
                <c:pt idx="115">
                  <c:v>-7.1916617210008628E-6</c:v>
                </c:pt>
                <c:pt idx="116">
                  <c:v>1.2988433266401046E-3</c:v>
                </c:pt>
                <c:pt idx="117">
                  <c:v>2.7442975042328726E-3</c:v>
                </c:pt>
                <c:pt idx="118">
                  <c:v>4.2677097092835613E-3</c:v>
                </c:pt>
                <c:pt idx="119">
                  <c:v>5.8360682330994831E-3</c:v>
                </c:pt>
                <c:pt idx="120">
                  <c:v>7.4379553837840926E-3</c:v>
                </c:pt>
                <c:pt idx="121">
                  <c:v>9.0752688158410224E-3</c:v>
                </c:pt>
                <c:pt idx="122">
                  <c:v>1.0753594386090684E-2</c:v>
                </c:pt>
                <c:pt idx="123">
                  <c:v>1.2477637267690108E-2</c:v>
                </c:pt>
                <c:pt idx="124">
                  <c:v>1.4248407727850947E-2</c:v>
                </c:pt>
                <c:pt idx="125">
                  <c:v>1.6063373929328315E-2</c:v>
                </c:pt>
                <c:pt idx="126">
                  <c:v>1.7916976088943472E-2</c:v>
                </c:pt>
                <c:pt idx="127">
                  <c:v>1.9801901879208272E-2</c:v>
                </c:pt>
                <c:pt idx="128">
                  <c:v>2.1709915081932162E-2</c:v>
                </c:pt>
                <c:pt idx="129">
                  <c:v>2.3632664620107258E-2</c:v>
                </c:pt>
                <c:pt idx="130">
                  <c:v>2.5562043846446288E-2</c:v>
                </c:pt>
                <c:pt idx="131">
                  <c:v>2.7490444551055208E-2</c:v>
                </c:pt>
                <c:pt idx="132">
                  <c:v>2.9410775971041497E-2</c:v>
                </c:pt>
                <c:pt idx="133">
                  <c:v>3.1316459982357298E-2</c:v>
                </c:pt>
                <c:pt idx="134">
                  <c:v>3.3201332969225193E-2</c:v>
                </c:pt>
                <c:pt idx="135">
                  <c:v>3.5059573748067466E-2</c:v>
                </c:pt>
                <c:pt idx="136">
                  <c:v>3.6885624363002058E-2</c:v>
                </c:pt>
                <c:pt idx="137">
                  <c:v>3.8674138373908887E-2</c:v>
                </c:pt>
                <c:pt idx="138">
                  <c:v>4.0419936512850356E-2</c:v>
                </c:pt>
                <c:pt idx="139">
                  <c:v>4.2117996889249935E-2</c:v>
                </c:pt>
                <c:pt idx="140">
                  <c:v>4.3763450953661506E-2</c:v>
                </c:pt>
                <c:pt idx="141">
                  <c:v>4.535159038447472E-2</c:v>
                </c:pt>
                <c:pt idx="142">
                  <c:v>4.6877883467948182E-2</c:v>
                </c:pt>
                <c:pt idx="143">
                  <c:v>4.8337998277821093E-2</c:v>
                </c:pt>
                <c:pt idx="144">
                  <c:v>4.9727821390521162E-2</c:v>
                </c:pt>
                <c:pt idx="145">
                  <c:v>5.1043479613767734E-2</c:v>
                </c:pt>
                <c:pt idx="146">
                  <c:v>5.2281362380109116E-2</c:v>
                </c:pt>
                <c:pt idx="147">
                  <c:v>5.3438140754564344E-2</c:v>
                </c:pt>
                <c:pt idx="148">
                  <c:v>5.4510783907847117E-2</c:v>
                </c:pt>
                <c:pt idx="149">
                  <c:v>5.5496576413660959E-2</c:v>
                </c:pt>
                <c:pt idx="150">
                  <c:v>5.6393133577723104E-2</c:v>
                </c:pt>
                <c:pt idx="151">
                  <c:v>5.7198414824626315E-2</c:v>
                </c:pt>
                <c:pt idx="152">
                  <c:v>5.7910737118794957E-2</c:v>
                </c:pt>
                <c:pt idx="153">
                  <c:v>5.852878854241831E-2</c:v>
                </c:pt>
                <c:pt idx="154">
                  <c:v>5.9051641112351588E-2</c:v>
                </c:pt>
                <c:pt idx="155">
                  <c:v>5.9478763862446729E-2</c:v>
                </c:pt>
                <c:pt idx="156">
                  <c:v>5.9810036772529634E-2</c:v>
                </c:pt>
                <c:pt idx="157">
                  <c:v>6.004576523027972E-2</c:v>
                </c:pt>
                <c:pt idx="158">
                  <c:v>6.0186695092688376E-2</c:v>
                </c:pt>
                <c:pt idx="159">
                  <c:v>6.023402882497849E-2</c:v>
                </c:pt>
                <c:pt idx="160">
                  <c:v>6.018944265640308E-2</c:v>
                </c:pt>
                <c:pt idx="161">
                  <c:v>6.0055104598227008E-2</c:v>
                </c:pt>
                <c:pt idx="162">
                  <c:v>5.9833693372094779E-2</c:v>
                </c:pt>
                <c:pt idx="163">
                  <c:v>5.9528418205669828E-2</c:v>
                </c:pt>
                <c:pt idx="164">
                  <c:v>5.9143039251387822E-2</c:v>
                </c:pt>
                <c:pt idx="165">
                  <c:v>5.868188841918362E-2</c:v>
                </c:pt>
                <c:pt idx="166">
                  <c:v>5.8149890414320705E-2</c:v>
                </c:pt>
                <c:pt idx="167">
                  <c:v>5.7552583678536502E-2</c:v>
                </c:pt>
                <c:pt idx="168">
                  <c:v>5.6896140896782813E-2</c:v>
                </c:pt>
                <c:pt idx="169">
                  <c:v>5.6187388742543198E-2</c:v>
                </c:pt>
                <c:pt idx="170">
                  <c:v>5.5433826525884682E-2</c:v>
                </c:pt>
                <c:pt idx="171">
                  <c:v>5.4643643394935604E-2</c:v>
                </c:pt>
                <c:pt idx="172">
                  <c:v>5.3825733789692312E-2</c:v>
                </c:pt>
                <c:pt idx="173">
                  <c:v>5.2989710880101279E-2</c:v>
                </c:pt>
                <c:pt idx="174">
                  <c:v>5.21459178134887E-2</c:v>
                </c:pt>
                <c:pt idx="175">
                  <c:v>5.1305436661427783E-2</c:v>
                </c:pt>
                <c:pt idx="176">
                  <c:v>5.0480095146491336E-2</c:v>
                </c:pt>
                <c:pt idx="177">
                  <c:v>4.96824713278484E-2</c:v>
                </c:pt>
                <c:pt idx="178">
                  <c:v>4.8925896746119212E-2</c:v>
                </c:pt>
                <c:pt idx="179">
                  <c:v>4.8224458651073929E-2</c:v>
                </c:pt>
                <c:pt idx="180">
                  <c:v>4.7593002466427836E-2</c:v>
                </c:pt>
                <c:pt idx="181">
                  <c:v>4.7047135742363994E-2</c:v>
                </c:pt>
                <c:pt idx="182">
                  <c:v>4.6603235710310595E-2</c:v>
                </c:pt>
                <c:pt idx="183">
                  <c:v>4.6278462509064741E-2</c:v>
                </c:pt>
                <c:pt idx="184">
                  <c:v>4.6090781564963067E-2</c:v>
                </c:pt>
                <c:pt idx="185">
                  <c:v>4.6058998156504369E-2</c:v>
                </c:pt>
                <c:pt idx="186">
                  <c:v>4.6202809558085756E-2</c:v>
                </c:pt>
                <c:pt idx="187">
                  <c:v>4.6542878743157622E-2</c:v>
                </c:pt>
                <c:pt idx="188">
                  <c:v>4.7100937698920549E-2</c:v>
                </c:pt>
                <c:pt idx="189">
                  <c:v>4.7899924896376053E-2</c:v>
                </c:pt>
                <c:pt idx="190">
                  <c:v>4.8964168711460865E-2</c:v>
                </c:pt>
                <c:pt idx="191">
                  <c:v>5.0319620722832664E-2</c:v>
                </c:pt>
                <c:pt idx="192">
                  <c:v>5.1994156140858609E-2</c:v>
                </c:pt>
                <c:pt idx="193">
                  <c:v>5.4017941893633195E-2</c:v>
                </c:pt>
                <c:pt idx="194">
                  <c:v>5.6423898047307935E-2</c:v>
                </c:pt>
                <c:pt idx="195">
                  <c:v>5.9248243779671729E-2</c:v>
                </c:pt>
                <c:pt idx="196">
                  <c:v>6.2531167541905866E-2</c:v>
                </c:pt>
                <c:pt idx="197">
                  <c:v>6.6317591411464358E-2</c:v>
                </c:pt>
                <c:pt idx="198">
                  <c:v>7.0658094156840281E-2</c:v>
                </c:pt>
                <c:pt idx="199">
                  <c:v>7.5609918487046304E-2</c:v>
                </c:pt>
                <c:pt idx="200">
                  <c:v>8.1238174191405124E-2</c:v>
                </c:pt>
                <c:pt idx="201">
                  <c:v>8.7617073232829717E-2</c:v>
                </c:pt>
                <c:pt idx="202">
                  <c:v>9.4831401854863176E-2</c:v>
                </c:pt>
                <c:pt idx="203">
                  <c:v>0.10297789065449081</c:v>
                </c:pt>
                <c:pt idx="204">
                  <c:v>0.11216687678749947</c:v>
                </c:pt>
                <c:pt idx="205">
                  <c:v>0.12252358066826184</c:v>
                </c:pt>
                <c:pt idx="206">
                  <c:v>0.13418977781280833</c:v>
                </c:pt>
                <c:pt idx="207">
                  <c:v>0.14732453649491226</c:v>
                </c:pt>
                <c:pt idx="208">
                  <c:v>0.16210559142085718</c:v>
                </c:pt>
                <c:pt idx="209">
                  <c:v>0.1787287686722738</c:v>
                </c:pt>
                <c:pt idx="210">
                  <c:v>0.19740863714740772</c:v>
                </c:pt>
                <c:pt idx="211">
                  <c:v>0.21837537375863916</c:v>
                </c:pt>
                <c:pt idx="212">
                  <c:v>0.2418742597744801</c:v>
                </c:pt>
                <c:pt idx="213">
                  <c:v>0.26815807592749119</c:v>
                </c:pt>
                <c:pt idx="214">
                  <c:v>0.29748532527087052</c:v>
                </c:pt>
                <c:pt idx="215">
                  <c:v>0.33010533361659022</c:v>
                </c:pt>
                <c:pt idx="216">
                  <c:v>0.36625618107860208</c:v>
                </c:pt>
                <c:pt idx="217">
                  <c:v>0.40613844647315239</c:v>
                </c:pt>
                <c:pt idx="218">
                  <c:v>0.44991670522607374</c:v>
                </c:pt>
                <c:pt idx="219">
                  <c:v>0.49767622586846638</c:v>
                </c:pt>
                <c:pt idx="220">
                  <c:v>0.54943850272587114</c:v>
                </c:pt>
                <c:pt idx="221">
                  <c:v>0.60509273861374646</c:v>
                </c:pt>
                <c:pt idx="222">
                  <c:v>0.66444910131609169</c:v>
                </c:pt>
                <c:pt idx="223">
                  <c:v>0.72713018632585147</c:v>
                </c:pt>
                <c:pt idx="224">
                  <c:v>0.79270679254634902</c:v>
                </c:pt>
                <c:pt idx="225">
                  <c:v>0.86051060339664032</c:v>
                </c:pt>
                <c:pt idx="226">
                  <c:v>0.92992245694376197</c:v>
                </c:pt>
                <c:pt idx="227">
                  <c:v>1</c:v>
                </c:pt>
              </c:numCache>
            </c:numRef>
          </c:xVal>
          <c:yVal>
            <c:numRef>
              <c:f>Cuboid!$B$1:$HU$1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6EC2-4E0B-8393-6BDAC8F286D4}"/>
            </c:ext>
          </c:extLst>
        </c:ser>
        <c:ser>
          <c:idx val="3"/>
          <c:order val="3"/>
          <c:tx>
            <c:v>Cuboid Re 5000</c:v>
          </c:tx>
          <c:spPr>
            <a:ln w="19050" cap="rnd">
              <a:solidFill>
                <a:srgbClr val="1A3260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Cuboid!$B$6:$HU$6</c:f>
              <c:numCache>
                <c:formatCode>General</c:formatCode>
                <c:ptCount val="228"/>
                <c:pt idx="0">
                  <c:v>5.1396875157461325E-6</c:v>
                </c:pt>
                <c:pt idx="1">
                  <c:v>-6.738611093142193E-3</c:v>
                </c:pt>
                <c:pt idx="2">
                  <c:v>-1.3594577879563748E-2</c:v>
                </c:pt>
                <c:pt idx="3">
                  <c:v>-2.0415911349388142E-2</c:v>
                </c:pt>
                <c:pt idx="4">
                  <c:v>-2.7067921892325337E-2</c:v>
                </c:pt>
                <c:pt idx="5">
                  <c:v>-3.3451080900666688E-2</c:v>
                </c:pt>
                <c:pt idx="6">
                  <c:v>-3.950112204798719E-2</c:v>
                </c:pt>
                <c:pt idx="7">
                  <c:v>-4.5186973474729018E-2</c:v>
                </c:pt>
                <c:pt idx="8">
                  <c:v>-5.0498859153788024E-2</c:v>
                </c:pt>
                <c:pt idx="9">
                  <c:v>-5.5441869998255719E-2</c:v>
                </c:pt>
                <c:pt idx="10">
                  <c:v>-6.0028010216316097E-2</c:v>
                </c:pt>
                <c:pt idx="11">
                  <c:v>-6.4273917886075324E-2</c:v>
                </c:pt>
                <c:pt idx="12">
                  <c:v>-6.8197900871249731E-2</c:v>
                </c:pt>
                <c:pt idx="13">
                  <c:v>-7.1820035168608007E-2</c:v>
                </c:pt>
                <c:pt idx="14">
                  <c:v>-7.5161122222965115E-2</c:v>
                </c:pt>
                <c:pt idx="15">
                  <c:v>-7.8243112393867692E-2</c:v>
                </c:pt>
                <c:pt idx="16">
                  <c:v>-8.1088537182355314E-2</c:v>
                </c:pt>
                <c:pt idx="17">
                  <c:v>-8.3720782593784682E-2</c:v>
                </c:pt>
                <c:pt idx="18">
                  <c:v>-8.6163703345607065E-2</c:v>
                </c:pt>
                <c:pt idx="19">
                  <c:v>-8.8441780990178631E-2</c:v>
                </c:pt>
                <c:pt idx="20">
                  <c:v>-9.0579867834266706E-2</c:v>
                </c:pt>
                <c:pt idx="21">
                  <c:v>-9.2603286724543044E-2</c:v>
                </c:pt>
                <c:pt idx="22">
                  <c:v>-9.4537666468696727E-2</c:v>
                </c:pt>
                <c:pt idx="23">
                  <c:v>-9.6409001204588368E-2</c:v>
                </c:pt>
                <c:pt idx="24">
                  <c:v>-9.8243527803063974E-2</c:v>
                </c:pt>
                <c:pt idx="25">
                  <c:v>-0.10006772698264178</c:v>
                </c:pt>
                <c:pt idx="26">
                  <c:v>-0.10190817955132658</c:v>
                </c:pt>
                <c:pt idx="27">
                  <c:v>-0.10379146793691646</c:v>
                </c:pt>
                <c:pt idx="28">
                  <c:v>-0.10574394651177378</c:v>
                </c:pt>
                <c:pt idx="29">
                  <c:v>-0.10779150243582092</c:v>
                </c:pt>
                <c:pt idx="30">
                  <c:v>-0.10995919710447535</c:v>
                </c:pt>
                <c:pt idx="31">
                  <c:v>-0.11227087424464557</c:v>
                </c:pt>
                <c:pt idx="32">
                  <c:v>-0.11474867577281314</c:v>
                </c:pt>
                <c:pt idx="33">
                  <c:v>-0.11741253581152648</c:v>
                </c:pt>
                <c:pt idx="34">
                  <c:v>-0.12027963244796551</c:v>
                </c:pt>
                <c:pt idx="35">
                  <c:v>-0.12336386034411111</c:v>
                </c:pt>
                <c:pt idx="36">
                  <c:v>-0.12667532752885494</c:v>
                </c:pt>
                <c:pt idx="37">
                  <c:v>-0.1302199301132024</c:v>
                </c:pt>
                <c:pt idx="38">
                  <c:v>-0.13399901549756965</c:v>
                </c:pt>
                <c:pt idx="39">
                  <c:v>-0.13800917034434876</c:v>
                </c:pt>
                <c:pt idx="40">
                  <c:v>-0.14224213498907395</c:v>
                </c:pt>
                <c:pt idx="41">
                  <c:v>-0.14668485620333738</c:v>
                </c:pt>
                <c:pt idx="42">
                  <c:v>-0.15131966286242599</c:v>
                </c:pt>
                <c:pt idx="43">
                  <c:v>-0.15612455159622082</c:v>
                </c:pt>
                <c:pt idx="44">
                  <c:v>-0.16107355131802209</c:v>
                </c:pt>
                <c:pt idx="45">
                  <c:v>-0.16613713926894813</c:v>
                </c:pt>
                <c:pt idx="46">
                  <c:v>-0.17128267315441545</c:v>
                </c:pt>
                <c:pt idx="47">
                  <c:v>-0.17647481121176747</c:v>
                </c:pt>
                <c:pt idx="48">
                  <c:v>-0.18167589447622537</c:v>
                </c:pt>
                <c:pt idx="49">
                  <c:v>-0.18684627693037598</c:v>
                </c:pt>
                <c:pt idx="50">
                  <c:v>-0.19194459560416821</c:v>
                </c:pt>
                <c:pt idx="51">
                  <c:v>-0.19692798433826494</c:v>
                </c:pt>
                <c:pt idx="52">
                  <c:v>-0.20175224340126804</c:v>
                </c:pt>
                <c:pt idx="53">
                  <c:v>-0.206371984395988</c:v>
                </c:pt>
                <c:pt idx="54">
                  <c:v>-0.21074077422037144</c:v>
                </c:pt>
                <c:pt idx="55">
                  <c:v>-0.21481130561573034</c:v>
                </c:pt>
                <c:pt idx="56">
                  <c:v>-0.21853562220568584</c:v>
                </c:pt>
                <c:pt idx="57">
                  <c:v>-0.22186542256807903</c:v>
                </c:pt>
                <c:pt idx="58">
                  <c:v>-0.22475246686376696</c:v>
                </c:pt>
                <c:pt idx="59">
                  <c:v>-0.22714910201816207</c:v>
                </c:pt>
                <c:pt idx="60">
                  <c:v>-0.22900891394553335</c:v>
                </c:pt>
                <c:pt idx="61">
                  <c:v>-0.23028750772098849</c:v>
                </c:pt>
                <c:pt idx="62">
                  <c:v>-0.23094341122396814</c:v>
                </c:pt>
                <c:pt idx="63">
                  <c:v>-0.23093907578771236</c:v>
                </c:pt>
                <c:pt idx="64">
                  <c:v>-0.23024194400330142</c:v>
                </c:pt>
                <c:pt idx="65">
                  <c:v>-0.22882554933772559</c:v>
                </c:pt>
                <c:pt idx="66">
                  <c:v>-0.22667059521272304</c:v>
                </c:pt>
                <c:pt idx="67">
                  <c:v>-0.22376593707683257</c:v>
                </c:pt>
                <c:pt idx="68">
                  <c:v>-0.2201094247923373</c:v>
                </c:pt>
                <c:pt idx="69">
                  <c:v>-0.21570854723109881</c:v>
                </c:pt>
                <c:pt idx="70">
                  <c:v>-0.21058079652421577</c:v>
                </c:pt>
                <c:pt idx="71">
                  <c:v>-0.2047537025628261</c:v>
                </c:pt>
                <c:pt idx="72">
                  <c:v>-0.19826456565395215</c:v>
                </c:pt>
                <c:pt idx="73">
                  <c:v>-0.19115982839346393</c:v>
                </c:pt>
                <c:pt idx="74">
                  <c:v>-0.18349406890977835</c:v>
                </c:pt>
                <c:pt idx="75">
                  <c:v>-0.17532872879686437</c:v>
                </c:pt>
                <c:pt idx="76">
                  <c:v>-0.16673066448121171</c:v>
                </c:pt>
                <c:pt idx="77">
                  <c:v>-0.1577704376363982</c:v>
                </c:pt>
                <c:pt idx="78">
                  <c:v>-0.14852054001805196</c:v>
                </c:pt>
                <c:pt idx="79">
                  <c:v>-0.13905376584056803</c:v>
                </c:pt>
                <c:pt idx="80">
                  <c:v>-0.12944164054376386</c:v>
                </c:pt>
                <c:pt idx="81">
                  <c:v>-0.11975286945217996</c:v>
                </c:pt>
                <c:pt idx="82">
                  <c:v>-0.1100522630184165</c:v>
                </c:pt>
                <c:pt idx="83">
                  <c:v>-0.10039999077906452</c:v>
                </c:pt>
                <c:pt idx="84">
                  <c:v>-9.085085985227058E-2</c:v>
                </c:pt>
                <c:pt idx="85">
                  <c:v>-8.1453958941483412E-2</c:v>
                </c:pt>
                <c:pt idx="86">
                  <c:v>-7.2252975373041484E-2</c:v>
                </c:pt>
                <c:pt idx="87">
                  <c:v>-6.3286345200134958E-2</c:v>
                </c:pt>
                <c:pt idx="88">
                  <c:v>-5.4587468665246199E-2</c:v>
                </c:pt>
                <c:pt idx="89">
                  <c:v>-4.6185564300153012E-2</c:v>
                </c:pt>
                <c:pt idx="90">
                  <c:v>-3.8106639594034361E-2</c:v>
                </c:pt>
                <c:pt idx="91">
                  <c:v>-3.0373832578231716E-2</c:v>
                </c:pt>
                <c:pt idx="92">
                  <c:v>-2.3008410245868569E-2</c:v>
                </c:pt>
                <c:pt idx="93">
                  <c:v>-1.6031000064527883E-2</c:v>
                </c:pt>
                <c:pt idx="94">
                  <c:v>-9.4622915763867832E-3</c:v>
                </c:pt>
                <c:pt idx="95">
                  <c:v>-3.3235121942788641E-3</c:v>
                </c:pt>
                <c:pt idx="96">
                  <c:v>2.3621409263207319E-3</c:v>
                </c:pt>
                <c:pt idx="97">
                  <c:v>7.5689277426275181E-3</c:v>
                </c:pt>
                <c:pt idx="98">
                  <c:v>1.226813057285021E-2</c:v>
                </c:pt>
                <c:pt idx="99">
                  <c:v>1.6427673346988973E-2</c:v>
                </c:pt>
                <c:pt idx="100">
                  <c:v>2.0011259289708587E-2</c:v>
                </c:pt>
                <c:pt idx="101">
                  <c:v>2.2979125726018568E-2</c:v>
                </c:pt>
                <c:pt idx="102">
                  <c:v>2.5287852112042764E-2</c:v>
                </c:pt>
                <c:pt idx="103">
                  <c:v>2.6891131218174651E-2</c:v>
                </c:pt>
                <c:pt idx="104">
                  <c:v>2.7739272621488308E-2</c:v>
                </c:pt>
                <c:pt idx="105">
                  <c:v>2.7780123071309663E-2</c:v>
                </c:pt>
                <c:pt idx="106">
                  <c:v>2.6956358741265913E-2</c:v>
                </c:pt>
                <c:pt idx="107">
                  <c:v>2.5204603582419216E-2</c:v>
                </c:pt>
                <c:pt idx="108">
                  <c:v>2.2451334581182297E-2</c:v>
                </c:pt>
                <c:pt idx="109">
                  <c:v>1.8616947300796036E-2</c:v>
                </c:pt>
                <c:pt idx="110">
                  <c:v>1.3623807592465013E-2</c:v>
                </c:pt>
                <c:pt idx="111">
                  <c:v>7.4243131074664395E-3</c:v>
                </c:pt>
                <c:pt idx="112">
                  <c:v>2.2773300686465947E-5</c:v>
                </c:pt>
                <c:pt idx="113">
                  <c:v>0</c:v>
                </c:pt>
                <c:pt idx="114">
                  <c:v>0</c:v>
                </c:pt>
                <c:pt idx="115">
                  <c:v>-8.8458243174041483E-6</c:v>
                </c:pt>
                <c:pt idx="116">
                  <c:v>1.6420185101011962E-3</c:v>
                </c:pt>
                <c:pt idx="117">
                  <c:v>3.5878940576370608E-3</c:v>
                </c:pt>
                <c:pt idx="118">
                  <c:v>5.6785632977842055E-3</c:v>
                </c:pt>
                <c:pt idx="119">
                  <c:v>7.8236215647086715E-3</c:v>
                </c:pt>
                <c:pt idx="120">
                  <c:v>9.9985760557624245E-3</c:v>
                </c:pt>
                <c:pt idx="121">
                  <c:v>1.2215665000732264E-2</c:v>
                </c:pt>
                <c:pt idx="122">
                  <c:v>1.4494809310264352E-2</c:v>
                </c:pt>
                <c:pt idx="123">
                  <c:v>1.6849169489673521E-2</c:v>
                </c:pt>
                <c:pt idx="124">
                  <c:v>1.9280852900806004E-2</c:v>
                </c:pt>
                <c:pt idx="125">
                  <c:v>2.1783379639129581E-2</c:v>
                </c:pt>
                <c:pt idx="126">
                  <c:v>2.4345026626849821E-2</c:v>
                </c:pt>
                <c:pt idx="127">
                  <c:v>2.695198851483328E-2</c:v>
                </c:pt>
                <c:pt idx="128">
                  <c:v>2.9590005199351531E-2</c:v>
                </c:pt>
                <c:pt idx="129">
                  <c:v>3.2245671787205867E-2</c:v>
                </c:pt>
                <c:pt idx="130">
                  <c:v>3.4906547790785662E-2</c:v>
                </c:pt>
                <c:pt idx="131">
                  <c:v>3.7561013728524266E-2</c:v>
                </c:pt>
                <c:pt idx="132">
                  <c:v>4.0198152564242501E-2</c:v>
                </c:pt>
                <c:pt idx="133">
                  <c:v>4.2807806259327105E-2</c:v>
                </c:pt>
                <c:pt idx="134">
                  <c:v>4.5380094224010133E-2</c:v>
                </c:pt>
                <c:pt idx="135">
                  <c:v>4.7905367617336082E-2</c:v>
                </c:pt>
                <c:pt idx="136">
                  <c:v>5.037442745465761E-2</c:v>
                </c:pt>
                <c:pt idx="137">
                  <c:v>5.2778454777844479E-2</c:v>
                </c:pt>
                <c:pt idx="138">
                  <c:v>5.510879932057304E-2</c:v>
                </c:pt>
                <c:pt idx="139">
                  <c:v>5.7357295593044144E-2</c:v>
                </c:pt>
                <c:pt idx="140">
                  <c:v>5.9516377534386995E-2</c:v>
                </c:pt>
                <c:pt idx="141">
                  <c:v>6.1578889976737064E-2</c:v>
                </c:pt>
                <c:pt idx="142">
                  <c:v>6.353814775481928E-2</c:v>
                </c:pt>
                <c:pt idx="143">
                  <c:v>6.5388170227122275E-2</c:v>
                </c:pt>
                <c:pt idx="144">
                  <c:v>6.7123548377880884E-2</c:v>
                </c:pt>
                <c:pt idx="145">
                  <c:v>6.8739338964020319E-2</c:v>
                </c:pt>
                <c:pt idx="146">
                  <c:v>7.0231186991723552E-2</c:v>
                </c:pt>
                <c:pt idx="147">
                  <c:v>7.1595328516382672E-2</c:v>
                </c:pt>
                <c:pt idx="148">
                  <c:v>7.2828417917733784E-2</c:v>
                </c:pt>
                <c:pt idx="149">
                  <c:v>7.3927520925184509E-2</c:v>
                </c:pt>
                <c:pt idx="150">
                  <c:v>7.4890144636025932E-2</c:v>
                </c:pt>
                <c:pt idx="151">
                  <c:v>7.5714132018513416E-2</c:v>
                </c:pt>
                <c:pt idx="152">
                  <c:v>7.6397564838155088E-2</c:v>
                </c:pt>
                <c:pt idx="153">
                  <c:v>7.6938771853871157E-2</c:v>
                </c:pt>
                <c:pt idx="154">
                  <c:v>7.7336287736775186E-2</c:v>
                </c:pt>
                <c:pt idx="155">
                  <c:v>7.7588770447401145E-2</c:v>
                </c:pt>
                <c:pt idx="156">
                  <c:v>7.769497495910821E-2</c:v>
                </c:pt>
                <c:pt idx="157">
                  <c:v>7.7653756638777591E-2</c:v>
                </c:pt>
                <c:pt idx="158">
                  <c:v>7.746404131503383E-2</c:v>
                </c:pt>
                <c:pt idx="159">
                  <c:v>7.7124812110272584E-2</c:v>
                </c:pt>
                <c:pt idx="160">
                  <c:v>7.6635134875424629E-2</c:v>
                </c:pt>
                <c:pt idx="161">
                  <c:v>7.5994187767089119E-2</c:v>
                </c:pt>
                <c:pt idx="162">
                  <c:v>7.5201291023145336E-2</c:v>
                </c:pt>
                <c:pt idx="163">
                  <c:v>7.4255963118506366E-2</c:v>
                </c:pt>
                <c:pt idx="164">
                  <c:v>7.3157996912476222E-2</c:v>
                </c:pt>
                <c:pt idx="165">
                  <c:v>7.1907540842408343E-2</c:v>
                </c:pt>
                <c:pt idx="166">
                  <c:v>7.0505195197485465E-2</c:v>
                </c:pt>
                <c:pt idx="167">
                  <c:v>6.8952124603939041E-2</c:v>
                </c:pt>
                <c:pt idx="168">
                  <c:v>6.7250183291053353E-2</c:v>
                </c:pt>
                <c:pt idx="169">
                  <c:v>6.5402044612113339E-2</c:v>
                </c:pt>
                <c:pt idx="170">
                  <c:v>6.3411345106492781E-2</c:v>
                </c:pt>
                <c:pt idx="171">
                  <c:v>6.128282961080523E-2</c:v>
                </c:pt>
                <c:pt idx="172">
                  <c:v>5.9022506274215354E-2</c:v>
                </c:pt>
                <c:pt idx="173">
                  <c:v>5.6637793477761343E-2</c:v>
                </c:pt>
                <c:pt idx="174">
                  <c:v>5.4137676850665485E-2</c:v>
                </c:pt>
                <c:pt idx="175">
                  <c:v>5.1532846572166127E-2</c:v>
                </c:pt>
                <c:pt idx="176">
                  <c:v>4.8835844290624833E-2</c:v>
                </c:pt>
                <c:pt idx="177">
                  <c:v>4.6061176114959614E-2</c:v>
                </c:pt>
                <c:pt idx="178">
                  <c:v>4.3225437987836873E-2</c:v>
                </c:pt>
                <c:pt idx="179">
                  <c:v>4.034738732568123E-2</c:v>
                </c:pt>
                <c:pt idx="180">
                  <c:v>3.7448035247835618E-2</c:v>
                </c:pt>
                <c:pt idx="181">
                  <c:v>3.4550658388892944E-2</c:v>
                </c:pt>
                <c:pt idx="182">
                  <c:v>3.1680846864823038E-2</c:v>
                </c:pt>
                <c:pt idx="183">
                  <c:v>2.8866435079871095E-2</c:v>
                </c:pt>
                <c:pt idx="184">
                  <c:v>2.6137498176310128E-2</c:v>
                </c:pt>
                <c:pt idx="185">
                  <c:v>2.3526179090866847E-2</c:v>
                </c:pt>
                <c:pt idx="186">
                  <c:v>2.1066632550566983E-2</c:v>
                </c:pt>
                <c:pt idx="187">
                  <c:v>1.8794726745539232E-2</c:v>
                </c:pt>
                <c:pt idx="188">
                  <c:v>1.6747949596070087E-2</c:v>
                </c:pt>
                <c:pt idx="189">
                  <c:v>1.4964968672068922E-2</c:v>
                </c:pt>
                <c:pt idx="190">
                  <c:v>1.3485542106660113E-2</c:v>
                </c:pt>
                <c:pt idx="191">
                  <c:v>1.2349934058912946E-2</c:v>
                </c:pt>
                <c:pt idx="192">
                  <c:v>1.1598919068932477E-2</c:v>
                </c:pt>
                <c:pt idx="193">
                  <c:v>1.127307109350433E-2</c:v>
                </c:pt>
                <c:pt idx="194">
                  <c:v>1.141301923360202E-2</c:v>
                </c:pt>
                <c:pt idx="195">
                  <c:v>1.2058654168541742E-2</c:v>
                </c:pt>
                <c:pt idx="196">
                  <c:v>1.3249886801192096E-2</c:v>
                </c:pt>
                <c:pt idx="197">
                  <c:v>1.5025835225195738E-2</c:v>
                </c:pt>
                <c:pt idx="198">
                  <c:v>1.7426455226779505E-2</c:v>
                </c:pt>
                <c:pt idx="199">
                  <c:v>2.0491764965217072E-2</c:v>
                </c:pt>
                <c:pt idx="200">
                  <c:v>2.426485215521533E-2</c:v>
                </c:pt>
                <c:pt idx="201">
                  <c:v>2.8791129888622674E-2</c:v>
                </c:pt>
                <c:pt idx="202">
                  <c:v>3.4123371195784333E-2</c:v>
                </c:pt>
                <c:pt idx="203">
                  <c:v>4.0320816197026828E-2</c:v>
                </c:pt>
                <c:pt idx="204">
                  <c:v>4.7457023480424916E-2</c:v>
                </c:pt>
                <c:pt idx="205">
                  <c:v>5.5618283404256966E-2</c:v>
                </c:pt>
                <c:pt idx="206">
                  <c:v>6.4915180214468501E-2</c:v>
                </c:pt>
                <c:pt idx="207">
                  <c:v>7.5479083961075971E-2</c:v>
                </c:pt>
                <c:pt idx="208">
                  <c:v>8.7478357877826471E-2</c:v>
                </c:pt>
                <c:pt idx="209">
                  <c:v>0.10111053949905309</c:v>
                </c:pt>
                <c:pt idx="210">
                  <c:v>0.11662411378908796</c:v>
                </c:pt>
                <c:pt idx="211">
                  <c:v>0.13430218654112658</c:v>
                </c:pt>
                <c:pt idx="212">
                  <c:v>0.15449080727588446</c:v>
                </c:pt>
                <c:pt idx="213">
                  <c:v>0.17756737107410908</c:v>
                </c:pt>
                <c:pt idx="214">
                  <c:v>0.20397697433670792</c:v>
                </c:pt>
                <c:pt idx="215">
                  <c:v>0.23417541510295364</c:v>
                </c:pt>
                <c:pt idx="216">
                  <c:v>0.26867665922118222</c:v>
                </c:pt>
                <c:pt idx="217">
                  <c:v>0.30795615737670928</c:v>
                </c:pt>
                <c:pt idx="218">
                  <c:v>0.35251636953983451</c:v>
                </c:pt>
                <c:pt idx="219">
                  <c:v>0.40273167391133391</c:v>
                </c:pt>
                <c:pt idx="220">
                  <c:v>0.45894813773829085</c:v>
                </c:pt>
                <c:pt idx="221">
                  <c:v>0.5212496794306366</c:v>
                </c:pt>
                <c:pt idx="222">
                  <c:v>0.58963061388556648</c:v>
                </c:pt>
                <c:pt idx="223">
                  <c:v>0.66366890974937098</c:v>
                </c:pt>
                <c:pt idx="224">
                  <c:v>0.74284722094607913</c:v>
                </c:pt>
                <c:pt idx="225">
                  <c:v>0.82610917031958142</c:v>
                </c:pt>
                <c:pt idx="226">
                  <c:v>0.91240460368470089</c:v>
                </c:pt>
                <c:pt idx="227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Cuboid!$B$1:$HU$1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6EC2-4E0B-8393-6BDAC8F28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1286032"/>
        <c:axId val="621289312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v>Cuboid Re 7500</c:v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Cuboid!$B$7:$HU$7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-8.0471193305190595E-7</c:v>
                      </c:pt>
                      <c:pt idx="1">
                        <c:v>-7.6761652495082166E-3</c:v>
                      </c:pt>
                      <c:pt idx="2">
                        <c:v>-1.5162646951977799E-2</c:v>
                      </c:pt>
                      <c:pt idx="3">
                        <c:v>-2.2336682737670963E-2</c:v>
                      </c:pt>
                      <c:pt idx="4">
                        <c:v>-2.9094763266524607E-2</c:v>
                      </c:pt>
                      <c:pt idx="5">
                        <c:v>-3.537556046018614E-2</c:v>
                      </c:pt>
                      <c:pt idx="6">
                        <c:v>-4.1158448639999977E-2</c:v>
                      </c:pt>
                      <c:pt idx="7">
                        <c:v>-4.6456609121173574E-2</c:v>
                      </c:pt>
                      <c:pt idx="8">
                        <c:v>-5.1300567620610228E-2</c:v>
                      </c:pt>
                      <c:pt idx="9">
                        <c:v>-5.5728515093486225E-2</c:v>
                      </c:pt>
                      <c:pt idx="10">
                        <c:v>-5.9777822755612407E-2</c:v>
                      </c:pt>
                      <c:pt idx="11">
                        <c:v>-6.3484157334380037E-2</c:v>
                      </c:pt>
                      <c:pt idx="12">
                        <c:v>-6.6879787969697277E-2</c:v>
                      </c:pt>
                      <c:pt idx="13">
                        <c:v>-6.999502449288833E-2</c:v>
                      </c:pt>
                      <c:pt idx="14">
                        <c:v>-7.2857561469046636E-2</c:v>
                      </c:pt>
                      <c:pt idx="15">
                        <c:v>-7.5493612832597243E-2</c:v>
                      </c:pt>
                      <c:pt idx="16">
                        <c:v>-7.7927398793945196E-2</c:v>
                      </c:pt>
                      <c:pt idx="17">
                        <c:v>-8.018194922141561E-2</c:v>
                      </c:pt>
                      <c:pt idx="18">
                        <c:v>-8.2278677508020565E-2</c:v>
                      </c:pt>
                      <c:pt idx="19">
                        <c:v>-8.4237925748230191E-2</c:v>
                      </c:pt>
                      <c:pt idx="20">
                        <c:v>-8.6078610643567047E-2</c:v>
                      </c:pt>
                      <c:pt idx="21">
                        <c:v>-8.7818603352432675E-2</c:v>
                      </c:pt>
                      <c:pt idx="22">
                        <c:v>-8.9474460264220929E-2</c:v>
                      </c:pt>
                      <c:pt idx="23">
                        <c:v>-9.1061716133580869E-2</c:v>
                      </c:pt>
                      <c:pt idx="24">
                        <c:v>-9.2594708051317157E-2</c:v>
                      </c:pt>
                      <c:pt idx="25">
                        <c:v>-9.4086814309051928E-2</c:v>
                      </c:pt>
                      <c:pt idx="26">
                        <c:v>-9.5550346174494385E-2</c:v>
                      </c:pt>
                      <c:pt idx="27">
                        <c:v>-9.6996751422638125E-2</c:v>
                      </c:pt>
                      <c:pt idx="28">
                        <c:v>-9.8436555714495236E-2</c:v>
                      </c:pt>
                      <c:pt idx="29">
                        <c:v>-9.9879523249507815E-2</c:v>
                      </c:pt>
                      <c:pt idx="30">
                        <c:v>-0.10133462598027566</c:v>
                      </c:pt>
                      <c:pt idx="31">
                        <c:v>-0.10281017864035638</c:v>
                      </c:pt>
                      <c:pt idx="32">
                        <c:v>-0.10431381930714416</c:v>
                      </c:pt>
                      <c:pt idx="33">
                        <c:v>-0.10585260270589529</c:v>
                      </c:pt>
                      <c:pt idx="34">
                        <c:v>-0.10743299055465605</c:v>
                      </c:pt>
                      <c:pt idx="35">
                        <c:v>-0.10906092267730172</c:v>
                      </c:pt>
                      <c:pt idx="36">
                        <c:v>-0.11074179155843676</c:v>
                      </c:pt>
                      <c:pt idx="37">
                        <c:v>-0.11248047589952122</c:v>
                      </c:pt>
                      <c:pt idx="38">
                        <c:v>-0.11428132124410147</c:v>
                      </c:pt>
                      <c:pt idx="39">
                        <c:v>-0.11614814700078378</c:v>
                      </c:pt>
                      <c:pt idx="40">
                        <c:v>-0.11808419248156143</c:v>
                      </c:pt>
                      <c:pt idx="41">
                        <c:v>-0.12009209682955577</c:v>
                      </c:pt>
                      <c:pt idx="42">
                        <c:v>-0.12217384689178418</c:v>
                      </c:pt>
                      <c:pt idx="43">
                        <c:v>-0.12433070795859655</c:v>
                      </c:pt>
                      <c:pt idx="44">
                        <c:v>-0.12656311476730855</c:v>
                      </c:pt>
                      <c:pt idx="45">
                        <c:v>-0.12887056929713933</c:v>
                      </c:pt>
                      <c:pt idx="46">
                        <c:v>-0.13125149201504271</c:v>
                      </c:pt>
                      <c:pt idx="47">
                        <c:v>-0.13370300932047602</c:v>
                      </c:pt>
                      <c:pt idx="48">
                        <c:v>-0.13622070798502028</c:v>
                      </c:pt>
                      <c:pt idx="49">
                        <c:v>-0.13879835414056341</c:v>
                      </c:pt>
                      <c:pt idx="50">
                        <c:v>-0.14142754809862559</c:v>
                      </c:pt>
                      <c:pt idx="51">
                        <c:v>-0.14409730639171364</c:v>
                      </c:pt>
                      <c:pt idx="52">
                        <c:v>-0.14679365788483537</c:v>
                      </c:pt>
                      <c:pt idx="53">
                        <c:v>-0.14949922310214853</c:v>
                      </c:pt>
                      <c:pt idx="54">
                        <c:v>-0.15219282530595787</c:v>
                      </c:pt>
                      <c:pt idx="55">
                        <c:v>-0.15484913728776503</c:v>
                      </c:pt>
                      <c:pt idx="56">
                        <c:v>-0.15743849801674428</c:v>
                      </c:pt>
                      <c:pt idx="57">
                        <c:v>-0.1599268551683217</c:v>
                      </c:pt>
                      <c:pt idx="58">
                        <c:v>-0.16227594084695912</c:v>
                      </c:pt>
                      <c:pt idx="59">
                        <c:v>-0.16444358740311021</c:v>
                      </c:pt>
                      <c:pt idx="60">
                        <c:v>-0.16638436852461375</c:v>
                      </c:pt>
                      <c:pt idx="61">
                        <c:v>-0.16805046231110116</c:v>
                      </c:pt>
                      <c:pt idx="62">
                        <c:v>-0.16939275129215262</c:v>
                      </c:pt>
                      <c:pt idx="63">
                        <c:v>-0.17036192183134241</c:v>
                      </c:pt>
                      <c:pt idx="64">
                        <c:v>-0.17090995878979923</c:v>
                      </c:pt>
                      <c:pt idx="65">
                        <c:v>-0.17099167008496366</c:v>
                      </c:pt>
                      <c:pt idx="66">
                        <c:v>-0.17056607515425351</c:v>
                      </c:pt>
                      <c:pt idx="67">
                        <c:v>-0.16959762254717564</c:v>
                      </c:pt>
                      <c:pt idx="68">
                        <c:v>-0.16805790465627529</c:v>
                      </c:pt>
                      <c:pt idx="69">
                        <c:v>-0.16592671307886292</c:v>
                      </c:pt>
                      <c:pt idx="70">
                        <c:v>-0.16319258626908856</c:v>
                      </c:pt>
                      <c:pt idx="71">
                        <c:v>-0.15985352846045547</c:v>
                      </c:pt>
                      <c:pt idx="72">
                        <c:v>-0.15591803855575923</c:v>
                      </c:pt>
                      <c:pt idx="73">
                        <c:v>-0.15140429785097348</c:v>
                      </c:pt>
                      <c:pt idx="74">
                        <c:v>-0.14633954051824039</c:v>
                      </c:pt>
                      <c:pt idx="75">
                        <c:v>-0.14076028564963372</c:v>
                      </c:pt>
                      <c:pt idx="76">
                        <c:v>-0.1347116278369363</c:v>
                      </c:pt>
                      <c:pt idx="77">
                        <c:v>-0.12824423292944875</c:v>
                      </c:pt>
                      <c:pt idx="78">
                        <c:v>-0.12141402479774217</c:v>
                      </c:pt>
                      <c:pt idx="79">
                        <c:v>-0.11428197607541646</c:v>
                      </c:pt>
                      <c:pt idx="80">
                        <c:v>-0.10691106981871915</c:v>
                      </c:pt>
                      <c:pt idx="81">
                        <c:v>-9.9363273040118411E-2</c:v>
                      </c:pt>
                      <c:pt idx="82">
                        <c:v>-9.1701515857837021E-2</c:v>
                      </c:pt>
                      <c:pt idx="83">
                        <c:v>-8.3987750329025349E-2</c:v>
                      </c:pt>
                      <c:pt idx="84">
                        <c:v>-7.6278829945011159E-2</c:v>
                      </c:pt>
                      <c:pt idx="85">
                        <c:v>-6.8626863470333588E-2</c:v>
                      </c:pt>
                      <c:pt idx="86">
                        <c:v>-6.1082468113837558E-2</c:v>
                      </c:pt>
                      <c:pt idx="87">
                        <c:v>-5.3689433083460442E-2</c:v>
                      </c:pt>
                      <c:pt idx="88">
                        <c:v>-4.6483445580220384E-2</c:v>
                      </c:pt>
                      <c:pt idx="89">
                        <c:v>-3.9496205041006455E-2</c:v>
                      </c:pt>
                      <c:pt idx="90">
                        <c:v>-3.2756047304155565E-2</c:v>
                      </c:pt>
                      <c:pt idx="91">
                        <c:v>-2.628115886751901E-2</c:v>
                      </c:pt>
                      <c:pt idx="92">
                        <c:v>-2.0084810408987071E-2</c:v>
                      </c:pt>
                      <c:pt idx="93">
                        <c:v>-1.4178387270410807E-2</c:v>
                      </c:pt>
                      <c:pt idx="94">
                        <c:v>-8.5688671928073733E-3</c:v>
                      </c:pt>
                      <c:pt idx="95">
                        <c:v>-3.2557354160436935E-3</c:v>
                      </c:pt>
                      <c:pt idx="96">
                        <c:v>1.7588569847862686E-3</c:v>
                      </c:pt>
                      <c:pt idx="97">
                        <c:v>6.4726282656597514E-3</c:v>
                      </c:pt>
                      <c:pt idx="98">
                        <c:v>1.0882471467378111E-2</c:v>
                      </c:pt>
                      <c:pt idx="99">
                        <c:v>1.4982918249550723E-2</c:v>
                      </c:pt>
                      <c:pt idx="100">
                        <c:v>1.8754958287823444E-2</c:v>
                      </c:pt>
                      <c:pt idx="101">
                        <c:v>2.2172289315692519E-2</c:v>
                      </c:pt>
                      <c:pt idx="102">
                        <c:v>2.5191289773005329E-2</c:v>
                      </c:pt>
                      <c:pt idx="103">
                        <c:v>2.7750627979020271E-2</c:v>
                      </c:pt>
                      <c:pt idx="104">
                        <c:v>2.975723948234673E-2</c:v>
                      </c:pt>
                      <c:pt idx="105">
                        <c:v>3.1092743475301627E-2</c:v>
                      </c:pt>
                      <c:pt idx="106">
                        <c:v>3.1589706618193103E-2</c:v>
                      </c:pt>
                      <c:pt idx="107">
                        <c:v>3.1031995395922461E-2</c:v>
                      </c:pt>
                      <c:pt idx="108">
                        <c:v>2.9121885648838549E-2</c:v>
                      </c:pt>
                      <c:pt idx="109">
                        <c:v>2.5490726186475486E-2</c:v>
                      </c:pt>
                      <c:pt idx="110">
                        <c:v>1.9695554614380668E-2</c:v>
                      </c:pt>
                      <c:pt idx="111">
                        <c:v>1.132507950959947E-2</c:v>
                      </c:pt>
                      <c:pt idx="112">
                        <c:v>4.1068800702573852E-5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-6.8955453911325788E-6</c:v>
                      </c:pt>
                      <c:pt idx="116">
                        <c:v>2.1742780566592896E-3</c:v>
                      </c:pt>
                      <c:pt idx="117">
                        <c:v>4.8214656648367686E-3</c:v>
                      </c:pt>
                      <c:pt idx="118">
                        <c:v>7.680665698487384E-3</c:v>
                      </c:pt>
                      <c:pt idx="119">
                        <c:v>1.0561650298680322E-2</c:v>
                      </c:pt>
                      <c:pt idx="120">
                        <c:v>1.3422135393879736E-2</c:v>
                      </c:pt>
                      <c:pt idx="121">
                        <c:v>1.6292414977222051E-2</c:v>
                      </c:pt>
                      <c:pt idx="122">
                        <c:v>1.9207175367043073E-2</c:v>
                      </c:pt>
                      <c:pt idx="123">
                        <c:v>2.2178128898540775E-2</c:v>
                      </c:pt>
                      <c:pt idx="124">
                        <c:v>2.5195896328983693E-2</c:v>
                      </c:pt>
                      <c:pt idx="125">
                        <c:v>2.8240423033502261E-2</c:v>
                      </c:pt>
                      <c:pt idx="126">
                        <c:v>3.129034428730329E-2</c:v>
                      </c:pt>
                      <c:pt idx="127">
                        <c:v>3.4324705087873171E-2</c:v>
                      </c:pt>
                      <c:pt idx="128">
                        <c:v>3.732460639812181E-2</c:v>
                      </c:pt>
                      <c:pt idx="129">
                        <c:v>4.0275378534367794E-2</c:v>
                      </c:pt>
                      <c:pt idx="130">
                        <c:v>4.3165056010204865E-2</c:v>
                      </c:pt>
                      <c:pt idx="131">
                        <c:v>4.5981267834532359E-2</c:v>
                      </c:pt>
                      <c:pt idx="132">
                        <c:v>4.8713458476737553E-2</c:v>
                      </c:pt>
                      <c:pt idx="133">
                        <c:v>5.1353952825663789E-2</c:v>
                      </c:pt>
                      <c:pt idx="134">
                        <c:v>5.3894411707320525E-2</c:v>
                      </c:pt>
                      <c:pt idx="135">
                        <c:v>5.6325999772846642E-2</c:v>
                      </c:pt>
                      <c:pt idx="136">
                        <c:v>5.8642979849992352E-2</c:v>
                      </c:pt>
                      <c:pt idx="137">
                        <c:v>6.0840932157951305E-2</c:v>
                      </c:pt>
                      <c:pt idx="138">
                        <c:v>6.2914069410475004E-2</c:v>
                      </c:pt>
                      <c:pt idx="139">
                        <c:v>6.4858373801813918E-2</c:v>
                      </c:pt>
                      <c:pt idx="140">
                        <c:v>6.6672761205498407E-2</c:v>
                      </c:pt>
                      <c:pt idx="141">
                        <c:v>6.8355712472552191E-2</c:v>
                      </c:pt>
                      <c:pt idx="142">
                        <c:v>6.9905507773406636E-2</c:v>
                      </c:pt>
                      <c:pt idx="143">
                        <c:v>7.1323169201960385E-2</c:v>
                      </c:pt>
                      <c:pt idx="144">
                        <c:v>7.2610751679695829E-2</c:v>
                      </c:pt>
                      <c:pt idx="145">
                        <c:v>7.3769349459960012E-2</c:v>
                      </c:pt>
                      <c:pt idx="146">
                        <c:v>7.4801021657804459E-2</c:v>
                      </c:pt>
                      <c:pt idx="147">
                        <c:v>7.5709544358326719E-2</c:v>
                      </c:pt>
                      <c:pt idx="148">
                        <c:v>7.6498108480320237E-2</c:v>
                      </c:pt>
                      <c:pt idx="149">
                        <c:v>7.7169358008911684E-2</c:v>
                      </c:pt>
                      <c:pt idx="150">
                        <c:v>7.7726863925282136E-2</c:v>
                      </c:pt>
                      <c:pt idx="151">
                        <c:v>7.8174312353907635E-2</c:v>
                      </c:pt>
                      <c:pt idx="152">
                        <c:v>7.8514257960437442E-2</c:v>
                      </c:pt>
                      <c:pt idx="153">
                        <c:v>7.8748977828308531E-2</c:v>
                      </c:pt>
                      <c:pt idx="154">
                        <c:v>7.8880810097291254E-2</c:v>
                      </c:pt>
                      <c:pt idx="155">
                        <c:v>7.8911147732894968E-2</c:v>
                      </c:pt>
                      <c:pt idx="156">
                        <c:v>7.8840243226871221E-2</c:v>
                      </c:pt>
                      <c:pt idx="157">
                        <c:v>7.8667806478257093E-2</c:v>
                      </c:pt>
                      <c:pt idx="158">
                        <c:v>7.8392717757065453E-2</c:v>
                      </c:pt>
                      <c:pt idx="159">
                        <c:v>7.8012466487351606E-2</c:v>
                      </c:pt>
                      <c:pt idx="160">
                        <c:v>7.7523379503526085E-2</c:v>
                      </c:pt>
                      <c:pt idx="161">
                        <c:v>7.6920759232899108E-2</c:v>
                      </c:pt>
                      <c:pt idx="162">
                        <c:v>7.6198614659989325E-2</c:v>
                      </c:pt>
                      <c:pt idx="163">
                        <c:v>7.534950867796146E-2</c:v>
                      </c:pt>
                      <c:pt idx="164">
                        <c:v>7.4364872561443696E-2</c:v>
                      </c:pt>
                      <c:pt idx="165">
                        <c:v>7.3234964656085491E-2</c:v>
                      </c:pt>
                      <c:pt idx="166">
                        <c:v>7.1948956221166122E-2</c:v>
                      </c:pt>
                      <c:pt idx="167">
                        <c:v>7.0495005929241766E-2</c:v>
                      </c:pt>
                      <c:pt idx="168">
                        <c:v>6.8860722060697016E-2</c:v>
                      </c:pt>
                      <c:pt idx="169">
                        <c:v>6.7033203455452425E-2</c:v>
                      </c:pt>
                      <c:pt idx="170">
                        <c:v>6.4999571907591314E-2</c:v>
                      </c:pt>
                      <c:pt idx="171">
                        <c:v>6.2747143861516988E-2</c:v>
                      </c:pt>
                      <c:pt idx="172">
                        <c:v>6.0264198179274676E-2</c:v>
                      </c:pt>
                      <c:pt idx="173">
                        <c:v>5.7540086903304088E-2</c:v>
                      </c:pt>
                      <c:pt idx="174">
                        <c:v>5.4566167095379939E-2</c:v>
                      </c:pt>
                      <c:pt idx="175">
                        <c:v>5.1335863629817464E-2</c:v>
                      </c:pt>
                      <c:pt idx="176">
                        <c:v>4.7845770317177225E-2</c:v>
                      </c:pt>
                      <c:pt idx="177">
                        <c:v>4.4095522839206494E-2</c:v>
                      </c:pt>
                      <c:pt idx="178">
                        <c:v>4.0089045896370842E-2</c:v>
                      </c:pt>
                      <c:pt idx="179">
                        <c:v>3.5834151630564491E-2</c:v>
                      </c:pt>
                      <c:pt idx="180">
                        <c:v>3.1343980417406797E-2</c:v>
                      </c:pt>
                      <c:pt idx="181">
                        <c:v>2.6636212976208804E-2</c:v>
                      </c:pt>
                      <c:pt idx="182">
                        <c:v>2.1734751245612569E-2</c:v>
                      </c:pt>
                      <c:pt idx="183">
                        <c:v>1.6668464185377187E-2</c:v>
                      </c:pt>
                      <c:pt idx="184">
                        <c:v>1.1473265557309617E-2</c:v>
                      </c:pt>
                      <c:pt idx="185">
                        <c:v>6.1902532467309384E-3</c:v>
                      </c:pt>
                      <c:pt idx="186">
                        <c:v>8.6832441046889549E-4</c:v>
                      </c:pt>
                      <c:pt idx="187">
                        <c:v>-4.4384480439242698E-3</c:v>
                      </c:pt>
                      <c:pt idx="188">
                        <c:v>-9.6674809866819922E-3</c:v>
                      </c:pt>
                      <c:pt idx="189">
                        <c:v>-1.475141633192182E-2</c:v>
                      </c:pt>
                      <c:pt idx="190">
                        <c:v>-1.9613923440024432E-2</c:v>
                      </c:pt>
                      <c:pt idx="191">
                        <c:v>-2.4175021057289883E-2</c:v>
                      </c:pt>
                      <c:pt idx="192">
                        <c:v>-2.8345884839755035E-2</c:v>
                      </c:pt>
                      <c:pt idx="193">
                        <c:v>-3.2036474335479265E-2</c:v>
                      </c:pt>
                      <c:pt idx="194">
                        <c:v>-3.5149106620635244E-2</c:v>
                      </c:pt>
                      <c:pt idx="195">
                        <c:v>-3.7589183048830771E-2</c:v>
                      </c:pt>
                      <c:pt idx="196">
                        <c:v>-3.9257018464696029E-2</c:v>
                      </c:pt>
                      <c:pt idx="197">
                        <c:v>-4.0062437942951418E-2</c:v>
                      </c:pt>
                      <c:pt idx="198">
                        <c:v>-3.9913720189392099E-2</c:v>
                      </c:pt>
                      <c:pt idx="199">
                        <c:v>-3.8736600497211934E-2</c:v>
                      </c:pt>
                      <c:pt idx="200">
                        <c:v>-3.6458332769272461E-2</c:v>
                      </c:pt>
                      <c:pt idx="201">
                        <c:v>-3.3031372641710403E-2</c:v>
                      </c:pt>
                      <c:pt idx="202">
                        <c:v>-2.840954470350613E-2</c:v>
                      </c:pt>
                      <c:pt idx="203">
                        <c:v>-2.2576677859826259E-2</c:v>
                      </c:pt>
                      <c:pt idx="204">
                        <c:v>-1.5511033612103495E-2</c:v>
                      </c:pt>
                      <c:pt idx="205">
                        <c:v>-7.2197088582276843E-3</c:v>
                      </c:pt>
                      <c:pt idx="206">
                        <c:v>2.3130522226064857E-3</c:v>
                      </c:pt>
                      <c:pt idx="207">
                        <c:v>1.3083551106648409E-2</c:v>
                      </c:pt>
                      <c:pt idx="208">
                        <c:v>2.5141009594637369E-2</c:v>
                      </c:pt>
                      <c:pt idx="209">
                        <c:v>3.8533068007184326E-2</c:v>
                      </c:pt>
                      <c:pt idx="210">
                        <c:v>5.3403274926919209E-2</c:v>
                      </c:pt>
                      <c:pt idx="211">
                        <c:v>6.991674769364728E-2</c:v>
                      </c:pt>
                      <c:pt idx="212">
                        <c:v>8.83864405808584E-2</c:v>
                      </c:pt>
                      <c:pt idx="213">
                        <c:v>0.10916614799829047</c:v>
                      </c:pt>
                      <c:pt idx="214">
                        <c:v>0.13280749850425719</c:v>
                      </c:pt>
                      <c:pt idx="215">
                        <c:v>0.15990018068039982</c:v>
                      </c:pt>
                      <c:pt idx="216">
                        <c:v>0.1912598118086635</c:v>
                      </c:pt>
                      <c:pt idx="217">
                        <c:v>0.22768715557256294</c:v>
                      </c:pt>
                      <c:pt idx="218">
                        <c:v>0.27018780931285635</c:v>
                      </c:pt>
                      <c:pt idx="219">
                        <c:v>0.31961566835260607</c:v>
                      </c:pt>
                      <c:pt idx="220">
                        <c:v>0.37693222814595573</c:v>
                      </c:pt>
                      <c:pt idx="221">
                        <c:v>0.44269885769251199</c:v>
                      </c:pt>
                      <c:pt idx="222">
                        <c:v>0.5174084366765076</c:v>
                      </c:pt>
                      <c:pt idx="223">
                        <c:v>0.60081881384197311</c:v>
                      </c:pt>
                      <c:pt idx="224">
                        <c:v>0.69246311977155173</c:v>
                      </c:pt>
                      <c:pt idx="225">
                        <c:v>0.79086743988669639</c:v>
                      </c:pt>
                      <c:pt idx="226">
                        <c:v>0.89435189990201513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Cuboid!$B$1:$HU$1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6EC2-4E0B-8393-6BDAC8F286D4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v>Cylinder Re 100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2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Cylinder!$C$10:$C$237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-8.6319931651409362E-4</c:v>
                      </c:pt>
                      <c:pt idx="1">
                        <c:v>-7.2852726360719544E-3</c:v>
                      </c:pt>
                      <c:pt idx="2">
                        <c:v>-1.3567012569204718E-2</c:v>
                      </c:pt>
                      <c:pt idx="3">
                        <c:v>-1.9708945040867062E-2</c:v>
                      </c:pt>
                      <c:pt idx="4">
                        <c:v>-2.5712238070225563E-2</c:v>
                      </c:pt>
                      <c:pt idx="5">
                        <c:v>-3.1578475759959986E-2</c:v>
                      </c:pt>
                      <c:pt idx="6">
                        <c:v>-3.7309503342572048E-2</c:v>
                      </c:pt>
                      <c:pt idx="7">
                        <c:v>-4.290732111328685E-2</c:v>
                      </c:pt>
                      <c:pt idx="8">
                        <c:v>-4.8374011987952402E-2</c:v>
                      </c:pt>
                      <c:pt idx="9">
                        <c:v>-5.3711692179872053E-2</c:v>
                      </c:pt>
                      <c:pt idx="10">
                        <c:v>-5.8922477763999483E-2</c:v>
                      </c:pt>
                      <c:pt idx="11">
                        <c:v>-6.4008462150897186E-2</c:v>
                      </c:pt>
                      <c:pt idx="12">
                        <c:v>-6.8971701044563766E-2</c:v>
                      </c:pt>
                      <c:pt idx="13">
                        <c:v>-7.3814202526422359E-2</c:v>
                      </c:pt>
                      <c:pt idx="14">
                        <c:v>-7.853792064306557E-2</c:v>
                      </c:pt>
                      <c:pt idx="15">
                        <c:v>-8.3144751381636905E-2</c:v>
                      </c:pt>
                      <c:pt idx="16">
                        <c:v>-8.76365302649533E-2</c:v>
                      </c:pt>
                      <c:pt idx="17">
                        <c:v>-9.2015031038532188E-2</c:v>
                      </c:pt>
                      <c:pt idx="18">
                        <c:v>-9.6281965086549084E-2</c:v>
                      </c:pt>
                      <c:pt idx="19">
                        <c:v>-0.10043898132745729</c:v>
                      </c:pt>
                      <c:pt idx="20">
                        <c:v>-0.10448766641811628</c:v>
                      </c:pt>
                      <c:pt idx="21">
                        <c:v>-0.10842954514905292</c:v>
                      </c:pt>
                      <c:pt idx="22">
                        <c:v>-0.11226608095044927</c:v>
                      </c:pt>
                      <c:pt idx="23">
                        <c:v>-0.11599867645388195</c:v>
                      </c:pt>
                      <c:pt idx="24">
                        <c:v>-0.11962867407228964</c:v>
                      </c:pt>
                      <c:pt idx="25">
                        <c:v>-0.12315735657261224</c:v>
                      </c:pt>
                      <c:pt idx="26">
                        <c:v>-0.1265859476237749</c:v>
                      </c:pt>
                      <c:pt idx="27">
                        <c:v>-0.12991561230828233</c:v>
                      </c:pt>
                      <c:pt idx="28">
                        <c:v>-0.13314745758951479</c:v>
                      </c:pt>
                      <c:pt idx="29">
                        <c:v>-0.13628253272939828</c:v>
                      </c:pt>
                      <c:pt idx="30">
                        <c:v>-0.13932182965287113</c:v>
                      </c:pt>
                      <c:pt idx="31">
                        <c:v>-0.14226628325669233</c:v>
                      </c:pt>
                      <c:pt idx="32">
                        <c:v>-0.14511677166091264</c:v>
                      </c:pt>
                      <c:pt idx="33">
                        <c:v>-0.14787411640176892</c:v>
                      </c:pt>
                      <c:pt idx="34">
                        <c:v>-0.15053908256503593</c:v>
                      </c:pt>
                      <c:pt idx="35">
                        <c:v>-0.15311237885900242</c:v>
                      </c:pt>
                      <c:pt idx="36">
                        <c:v>-0.15559465762627558</c:v>
                      </c:pt>
                      <c:pt idx="37">
                        <c:v>-0.15798651479357129</c:v>
                      </c:pt>
                      <c:pt idx="38">
                        <c:v>-0.16028848975857105</c:v>
                      </c:pt>
                      <c:pt idx="39">
                        <c:v>-0.16250106521280294</c:v>
                      </c:pt>
                      <c:pt idx="40">
                        <c:v>-0.16462466689933505</c:v>
                      </c:pt>
                      <c:pt idx="41">
                        <c:v>-0.16665966330391949</c:v>
                      </c:pt>
                      <c:pt idx="42">
                        <c:v>-0.16860636527797568</c:v>
                      </c:pt>
                      <c:pt idx="43">
                        <c:v>-0.17046502559165561</c:v>
                      </c:pt>
                      <c:pt idx="44">
                        <c:v>-0.17223583841488763</c:v>
                      </c:pt>
                      <c:pt idx="45">
                        <c:v>-0.1739189387241698</c:v>
                      </c:pt>
                      <c:pt idx="46">
                        <c:v>-0.17551440163244419</c:v>
                      </c:pt>
                      <c:pt idx="47">
                        <c:v>-0.1770222416392753</c:v>
                      </c:pt>
                      <c:pt idx="48">
                        <c:v>-0.17844241179798118</c:v>
                      </c:pt>
                      <c:pt idx="49">
                        <c:v>-0.17977480279634467</c:v>
                      </c:pt>
                      <c:pt idx="50">
                        <c:v>-0.18101924194672883</c:v>
                      </c:pt>
                      <c:pt idx="51">
                        <c:v>-0.18217549208155806</c:v>
                      </c:pt>
                      <c:pt idx="52">
                        <c:v>-0.18324325034896391</c:v>
                      </c:pt>
                      <c:pt idx="53">
                        <c:v>-0.18422214690387981</c:v>
                      </c:pt>
                      <c:pt idx="54">
                        <c:v>-0.18511174348804302</c:v>
                      </c:pt>
                      <c:pt idx="55">
                        <c:v>-0.18591153189354673</c:v>
                      </c:pt>
                      <c:pt idx="56">
                        <c:v>-0.18662093230159632</c:v>
                      </c:pt>
                      <c:pt idx="57">
                        <c:v>-0.18723929149062218</c:v>
                      </c:pt>
                      <c:pt idx="58">
                        <c:v>-0.18776588090289775</c:v>
                      </c:pt>
                      <c:pt idx="59">
                        <c:v>-0.18819989456366887</c:v>
                      </c:pt>
                      <c:pt idx="60">
                        <c:v>-0.18854044683829943</c:v>
                      </c:pt>
                      <c:pt idx="61">
                        <c:v>-0.18878657002211785</c:v>
                      </c:pt>
                      <c:pt idx="62">
                        <c:v>-0.18893721174286721</c:v>
                      </c:pt>
                      <c:pt idx="63">
                        <c:v>-0.18899123217279812</c:v>
                      </c:pt>
                      <c:pt idx="64">
                        <c:v>-0.18894740102140165</c:v>
                      </c:pt>
                      <c:pt idx="65">
                        <c:v>-0.18880439431138898</c:v>
                      </c:pt>
                      <c:pt idx="66">
                        <c:v>-0.18856079089431915</c:v>
                      </c:pt>
                      <c:pt idx="67">
                        <c:v>-0.18821506872007959</c:v>
                      </c:pt>
                      <c:pt idx="68">
                        <c:v>-0.18776560079210988</c:v>
                      </c:pt>
                      <c:pt idx="69">
                        <c:v>-0.18721065084542754</c:v>
                      </c:pt>
                      <c:pt idx="70">
                        <c:v>-0.18654836863724814</c:v>
                      </c:pt>
                      <c:pt idx="71">
                        <c:v>-0.1857767849309232</c:v>
                      </c:pt>
                      <c:pt idx="72">
                        <c:v>-0.18489380598968036</c:v>
                      </c:pt>
                      <c:pt idx="73">
                        <c:v>-0.18389720774258517</c:v>
                      </c:pt>
                      <c:pt idx="74">
                        <c:v>-0.18278462931025635</c:v>
                      </c:pt>
                      <c:pt idx="75">
                        <c:v>-0.18155356620386498</c:v>
                      </c:pt>
                      <c:pt idx="76">
                        <c:v>-0.18020136265623135</c:v>
                      </c:pt>
                      <c:pt idx="77">
                        <c:v>-0.17872520367594866</c:v>
                      </c:pt>
                      <c:pt idx="78">
                        <c:v>-0.17712210587550273</c:v>
                      </c:pt>
                      <c:pt idx="79">
                        <c:v>-0.17538890817110106</c:v>
                      </c:pt>
                      <c:pt idx="80">
                        <c:v>-0.17352226067420537</c:v>
                      </c:pt>
                      <c:pt idx="81">
                        <c:v>-0.17151861379632705</c:v>
                      </c:pt>
                      <c:pt idx="82">
                        <c:v>-0.16937420457297664</c:v>
                      </c:pt>
                      <c:pt idx="83">
                        <c:v>-0.16708504390730863</c:v>
                      </c:pt>
                      <c:pt idx="84">
                        <c:v>-0.16464689937211316</c:v>
                      </c:pt>
                      <c:pt idx="85">
                        <c:v>-0.16205528031517225</c:v>
                      </c:pt>
                      <c:pt idx="86">
                        <c:v>-0.15930541564170497</c:v>
                      </c:pt>
                      <c:pt idx="87">
                        <c:v>-0.15639223652990586</c:v>
                      </c:pt>
                      <c:pt idx="88">
                        <c:v>-0.15331034673852958</c:v>
                      </c:pt>
                      <c:pt idx="89">
                        <c:v>-0.15005400274612807</c:v>
                      </c:pt>
                      <c:pt idx="90">
                        <c:v>-0.14661707244172748</c:v>
                      </c:pt>
                      <c:pt idx="91">
                        <c:v>-0.14299301264354719</c:v>
                      </c:pt>
                      <c:pt idx="92">
                        <c:v>-0.13917480878906391</c:v>
                      </c:pt>
                      <c:pt idx="93">
                        <c:v>-0.13515494980734302</c:v>
                      </c:pt>
                      <c:pt idx="94">
                        <c:v>-0.13092533568504094</c:v>
                      </c:pt>
                      <c:pt idx="95">
                        <c:v>-0.12647724933608431</c:v>
                      </c:pt>
                      <c:pt idx="96">
                        <c:v>-0.12180076846808013</c:v>
                      </c:pt>
                      <c:pt idx="97">
                        <c:v>-0.11688433540227224</c:v>
                      </c:pt>
                      <c:pt idx="98">
                        <c:v>-0.11171959260265932</c:v>
                      </c:pt>
                      <c:pt idx="99">
                        <c:v>-0.10628920545104911</c:v>
                      </c:pt>
                      <c:pt idx="100">
                        <c:v>-0.10058346280168207</c:v>
                      </c:pt>
                      <c:pt idx="101">
                        <c:v>-9.457675208567845E-2</c:v>
                      </c:pt>
                      <c:pt idx="102">
                        <c:v>-8.8287870347439443E-2</c:v>
                      </c:pt>
                      <c:pt idx="103">
                        <c:v>-8.1599532986336668E-2</c:v>
                      </c:pt>
                      <c:pt idx="104">
                        <c:v>-7.4694786503765168E-2</c:v>
                      </c:pt>
                      <c:pt idx="105">
                        <c:v>-6.7337468588714547E-2</c:v>
                      </c:pt>
                      <c:pt idx="106">
                        <c:v>-5.9522935717474378E-2</c:v>
                      </c:pt>
                      <c:pt idx="107">
                        <c:v>-5.1519928169406308E-2</c:v>
                      </c:pt>
                      <c:pt idx="108">
                        <c:v>-4.2753164881962319E-2</c:v>
                      </c:pt>
                      <c:pt idx="109">
                        <c:v>-3.3920034463952774E-2</c:v>
                      </c:pt>
                      <c:pt idx="110">
                        <c:v>-2.4714950089062441E-2</c:v>
                      </c:pt>
                      <c:pt idx="111">
                        <c:v>-1.5133294181333671E-2</c:v>
                      </c:pt>
                      <c:pt idx="112">
                        <c:v>-5.1486015378797113E-3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-9.6514399484916927E-3</c:v>
                      </c:pt>
                      <c:pt idx="116">
                        <c:v>-2.5206293668636026E-2</c:v>
                      </c:pt>
                      <c:pt idx="117">
                        <c:v>-3.9825264413383604E-2</c:v>
                      </c:pt>
                      <c:pt idx="118">
                        <c:v>-5.3561207909926592E-2</c:v>
                      </c:pt>
                      <c:pt idx="119">
                        <c:v>-6.6435320003574314E-2</c:v>
                      </c:pt>
                      <c:pt idx="120">
                        <c:v>-7.8933656647615813E-2</c:v>
                      </c:pt>
                      <c:pt idx="121">
                        <c:v>-8.9993421513698185E-2</c:v>
                      </c:pt>
                      <c:pt idx="122">
                        <c:v>-0.10054585338400367</c:v>
                      </c:pt>
                      <c:pt idx="123">
                        <c:v>-0.11014402206019304</c:v>
                      </c:pt>
                      <c:pt idx="124">
                        <c:v>-0.11884413073956573</c:v>
                      </c:pt>
                      <c:pt idx="125">
                        <c:v>-0.12702430099756884</c:v>
                      </c:pt>
                      <c:pt idx="126">
                        <c:v>-0.13439984887220202</c:v>
                      </c:pt>
                      <c:pt idx="127">
                        <c:v>-0.14118071753306591</c:v>
                      </c:pt>
                      <c:pt idx="128">
                        <c:v>-0.14733975481148825</c:v>
                      </c:pt>
                      <c:pt idx="129">
                        <c:v>-0.15292490736195541</c:v>
                      </c:pt>
                      <c:pt idx="130">
                        <c:v>-0.1579617037091996</c:v>
                      </c:pt>
                      <c:pt idx="131">
                        <c:v>-0.16248475409507729</c:v>
                      </c:pt>
                      <c:pt idx="132">
                        <c:v>-0.16651017134057655</c:v>
                      </c:pt>
                      <c:pt idx="133">
                        <c:v>-0.17006118168745249</c:v>
                      </c:pt>
                      <c:pt idx="134">
                        <c:v>-0.17315615993179176</c:v>
                      </c:pt>
                      <c:pt idx="135">
                        <c:v>-0.17581082092123382</c:v>
                      </c:pt>
                      <c:pt idx="136">
                        <c:v>-0.1780394171055556</c:v>
                      </c:pt>
                      <c:pt idx="137">
                        <c:v>-0.17985469782814681</c:v>
                      </c:pt>
                      <c:pt idx="138">
                        <c:v>-0.18126824085547144</c:v>
                      </c:pt>
                      <c:pt idx="139">
                        <c:v>-0.18229045673029082</c:v>
                      </c:pt>
                      <c:pt idx="140">
                        <c:v>-0.18293079889940017</c:v>
                      </c:pt>
                      <c:pt idx="141">
                        <c:v>-0.1831977897874576</c:v>
                      </c:pt>
                      <c:pt idx="142">
                        <c:v>-0.18309915954968331</c:v>
                      </c:pt>
                      <c:pt idx="143">
                        <c:v>-0.18264188064677672</c:v>
                      </c:pt>
                      <c:pt idx="144">
                        <c:v>-0.18183226345595863</c:v>
                      </c:pt>
                      <c:pt idx="145">
                        <c:v>-0.18067599227272421</c:v>
                      </c:pt>
                      <c:pt idx="146">
                        <c:v>-0.17917819386530781</c:v>
                      </c:pt>
                      <c:pt idx="147">
                        <c:v>-0.1773434715157661</c:v>
                      </c:pt>
                      <c:pt idx="148">
                        <c:v>-0.17517595600806102</c:v>
                      </c:pt>
                      <c:pt idx="149">
                        <c:v>-0.17267933631260288</c:v>
                      </c:pt>
                      <c:pt idx="150">
                        <c:v>-0.16985689874731488</c:v>
                      </c:pt>
                      <c:pt idx="151">
                        <c:v>-0.16671155395999818</c:v>
                      </c:pt>
                      <c:pt idx="152">
                        <c:v>-0.1632458678549257</c:v>
                      </c:pt>
                      <c:pt idx="153">
                        <c:v>-0.15946208503382667</c:v>
                      </c:pt>
                      <c:pt idx="154">
                        <c:v>-0.15536215380988966</c:v>
                      </c:pt>
                      <c:pt idx="155">
                        <c:v>-0.15094774648880813</c:v>
                      </c:pt>
                      <c:pt idx="156">
                        <c:v>-0.14622028002646822</c:v>
                      </c:pt>
                      <c:pt idx="157">
                        <c:v>-0.14118093360009082</c:v>
                      </c:pt>
                      <c:pt idx="158">
                        <c:v>-0.13583066599097676</c:v>
                      </c:pt>
                      <c:pt idx="159">
                        <c:v>-0.13017023089093738</c:v>
                      </c:pt>
                      <c:pt idx="160">
                        <c:v>-0.12420019178889466</c:v>
                      </c:pt>
                      <c:pt idx="161">
                        <c:v>-0.11792093542055897</c:v>
                      </c:pt>
                      <c:pt idx="162">
                        <c:v>-0.11133268473842321</c:v>
                      </c:pt>
                      <c:pt idx="163">
                        <c:v>-0.10443551086456836</c:v>
                      </c:pt>
                      <c:pt idx="164">
                        <c:v>-9.7229344587984781E-2</c:v>
                      </c:pt>
                      <c:pt idx="165">
                        <c:v>-8.9713987131495046E-2</c:v>
                      </c:pt>
                      <c:pt idx="166">
                        <c:v>-8.1889120524838543E-2</c:v>
                      </c:pt>
                      <c:pt idx="167">
                        <c:v>-7.3754317451432613E-2</c:v>
                      </c:pt>
                      <c:pt idx="168">
                        <c:v>-6.5309050775985519E-2</c:v>
                      </c:pt>
                      <c:pt idx="169">
                        <c:v>-5.6552702696526159E-2</c:v>
                      </c:pt>
                      <c:pt idx="170">
                        <c:v>-4.7484573652593468E-2</c:v>
                      </c:pt>
                      <c:pt idx="171">
                        <c:v>-3.8103890972606309E-2</c:v>
                      </c:pt>
                      <c:pt idx="172">
                        <c:v>-2.8409817347204984E-2</c:v>
                      </c:pt>
                      <c:pt idx="173">
                        <c:v>-1.8401459130919576E-2</c:v>
                      </c:pt>
                      <c:pt idx="174">
                        <c:v>-8.0778745312421289E-3</c:v>
                      </c:pt>
                      <c:pt idx="175">
                        <c:v>2.561918304255892E-3</c:v>
                      </c:pt>
                      <c:pt idx="176">
                        <c:v>1.3518933261636832E-2</c:v>
                      </c:pt>
                      <c:pt idx="177">
                        <c:v>2.4794208282317681E-2</c:v>
                      </c:pt>
                      <c:pt idx="178">
                        <c:v>3.6388797404130521E-2</c:v>
                      </c:pt>
                      <c:pt idx="179">
                        <c:v>4.8303762810111589E-2</c:v>
                      </c:pt>
                      <c:pt idx="180">
                        <c:v>6.0540166865777491E-2</c:v>
                      </c:pt>
                      <c:pt idx="181">
                        <c:v>7.3099064136454756E-2</c:v>
                      </c:pt>
                      <c:pt idx="182">
                        <c:v>8.5981493373219212E-2</c:v>
                      </c:pt>
                      <c:pt idx="183">
                        <c:v>9.9188469463392173E-2</c:v>
                      </c:pt>
                      <c:pt idx="184">
                        <c:v>0.11272097534119112</c:v>
                      </c:pt>
                      <c:pt idx="185">
                        <c:v>0.12657995385964341</c:v>
                      </c:pt>
                      <c:pt idx="186">
                        <c:v>0.1407662996261346</c:v>
                      </c:pt>
                      <c:pt idx="187">
                        <c:v>0.15528085080849716</c:v>
                      </c:pt>
                      <c:pt idx="188">
                        <c:v>0.1701243809207415</c:v>
                      </c:pt>
                      <c:pt idx="189">
                        <c:v>0.18529759060166875</c:v>
                      </c:pt>
                      <c:pt idx="190">
                        <c:v>0.20080109940237523</c:v>
                      </c:pt>
                      <c:pt idx="191">
                        <c:v>0.21663543760262166</c:v>
                      </c:pt>
                      <c:pt idx="192">
                        <c:v>0.23280103807923203</c:v>
                      </c:pt>
                      <c:pt idx="193">
                        <c:v>0.24929822825360093</c:v>
                      </c:pt>
                      <c:pt idx="194">
                        <c:v>0.2661272221488476</c:v>
                      </c:pt>
                      <c:pt idx="195">
                        <c:v>0.28328811259108211</c:v>
                      </c:pt>
                      <c:pt idx="196">
                        <c:v>0.30078086359288692</c:v>
                      </c:pt>
                      <c:pt idx="197">
                        <c:v>0.31860530296102685</c:v>
                      </c:pt>
                      <c:pt idx="198">
                        <c:v>0.3367611151741462</c:v>
                      </c:pt>
                      <c:pt idx="199">
                        <c:v>0.35524783458008524</c:v>
                      </c:pt>
                      <c:pt idx="200">
                        <c:v>0.37406483896623033</c:v>
                      </c:pt>
                      <c:pt idx="201">
                        <c:v>0.39321134356012782</c:v>
                      </c:pt>
                      <c:pt idx="202">
                        <c:v>0.41268639552141478</c:v>
                      </c:pt>
                      <c:pt idx="203">
                        <c:v>0.43248886898997763</c:v>
                      </c:pt>
                      <c:pt idx="204">
                        <c:v>0.45261746075922743</c:v>
                      </c:pt>
                      <c:pt idx="205">
                        <c:v>0.47307068664761959</c:v>
                      </c:pt>
                      <c:pt idx="206">
                        <c:v>0.49384687864624238</c:v>
                      </c:pt>
                      <c:pt idx="207">
                        <c:v>0.51494418292580268</c:v>
                      </c:pt>
                      <c:pt idx="208">
                        <c:v>0.53636055879320088</c:v>
                      </c:pt>
                      <c:pt idx="209">
                        <c:v>0.55809377869687926</c:v>
                      </c:pt>
                      <c:pt idx="210">
                        <c:v>0.58014142939260238</c:v>
                      </c:pt>
                      <c:pt idx="211">
                        <c:v>0.60250091439896569</c:v>
                      </c:pt>
                      <c:pt idx="212">
                        <c:v>0.62516945789782108</c:v>
                      </c:pt>
                      <c:pt idx="213">
                        <c:v>0.64814411027266872</c:v>
                      </c:pt>
                      <c:pt idx="214">
                        <c:v>0.67142175553469829</c:v>
                      </c:pt>
                      <c:pt idx="215">
                        <c:v>0.69499912096985239</c:v>
                      </c:pt>
                      <c:pt idx="216">
                        <c:v>0.71887278946534505</c:v>
                      </c:pt>
                      <c:pt idx="217">
                        <c:v>0.74303921516038263</c:v>
                      </c:pt>
                      <c:pt idx="218">
                        <c:v>0.76749474334092682</c:v>
                      </c:pt>
                      <c:pt idx="219">
                        <c:v>0.79223563590928658</c:v>
                      </c:pt>
                      <c:pt idx="220">
                        <c:v>0.81725810436617996</c:v>
                      </c:pt>
                      <c:pt idx="221">
                        <c:v>0.8425583531419204</c:v>
                      </c:pt>
                      <c:pt idx="222">
                        <c:v>0.86813263744168823</c:v>
                      </c:pt>
                      <c:pt idx="223">
                        <c:v>0.89397734173567234</c:v>
                      </c:pt>
                      <c:pt idx="224">
                        <c:v>0.92008908792573918</c:v>
                      </c:pt>
                      <c:pt idx="225">
                        <c:v>0.94646488650169647</c:v>
                      </c:pt>
                      <c:pt idx="226">
                        <c:v>0.97310235032391523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6EC2-4E0B-8393-6BDAC8F286D4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v>Cylinder Re 1000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5">
                          <a:lumMod val="50000"/>
                          <a:alpha val="53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Cylinder!$D$10:$D$237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-3.0274401388876742E-5</c:v>
                      </c:pt>
                      <c:pt idx="1">
                        <c:v>-6.8788012521083779E-3</c:v>
                      </c:pt>
                      <c:pt idx="2">
                        <c:v>-1.3513015607279162E-2</c:v>
                      </c:pt>
                      <c:pt idx="3">
                        <c:v>-1.9939524185866472E-2</c:v>
                      </c:pt>
                      <c:pt idx="4">
                        <c:v>-2.6164941048910487E-2</c:v>
                      </c:pt>
                      <c:pt idx="5">
                        <c:v>-3.2196807087691376E-2</c:v>
                      </c:pt>
                      <c:pt idx="6">
                        <c:v>-3.8042853888253444E-2</c:v>
                      </c:pt>
                      <c:pt idx="7">
                        <c:v>-4.3710870170038309E-2</c:v>
                      </c:pt>
                      <c:pt idx="8">
                        <c:v>-4.9208488324630179E-2</c:v>
                      </c:pt>
                      <c:pt idx="9">
                        <c:v>-5.454308118745773E-2</c:v>
                      </c:pt>
                      <c:pt idx="10">
                        <c:v>-5.9721696159264523E-2</c:v>
                      </c:pt>
                      <c:pt idx="11">
                        <c:v>-6.4751032263591579E-2</c:v>
                      </c:pt>
                      <c:pt idx="12">
                        <c:v>-6.9637443596798451E-2</c:v>
                      </c:pt>
                      <c:pt idx="13">
                        <c:v>-7.4386961284332268E-2</c:v>
                      </c:pt>
                      <c:pt idx="14">
                        <c:v>-7.9005325799094223E-2</c:v>
                      </c:pt>
                      <c:pt idx="15">
                        <c:v>-8.3498023878051802E-2</c:v>
                      </c:pt>
                      <c:pt idx="16">
                        <c:v>-8.7870325668997259E-2</c:v>
                      </c:pt>
                      <c:pt idx="17">
                        <c:v>-9.212731913709829E-2</c:v>
                      </c:pt>
                      <c:pt idx="18">
                        <c:v>-9.6273939842718634E-2</c:v>
                      </c:pt>
                      <c:pt idx="19">
                        <c:v>-0.10031499506289909</c:v>
                      </c:pt>
                      <c:pt idx="20">
                        <c:v>-0.1042551818763279</c:v>
                      </c:pt>
                      <c:pt idx="21">
                        <c:v>-0.10809909929373733</c:v>
                      </c:pt>
                      <c:pt idx="22">
                        <c:v>-0.11185125483350823</c:v>
                      </c:pt>
                      <c:pt idx="23">
                        <c:v>-0.11551606613493397</c:v>
                      </c:pt>
                      <c:pt idx="24">
                        <c:v>-0.11909785830853187</c:v>
                      </c:pt>
                      <c:pt idx="25">
                        <c:v>-0.12260085775465131</c:v>
                      </c:pt>
                      <c:pt idx="26">
                        <c:v>-0.12602918317134557</c:v>
                      </c:pt>
                      <c:pt idx="27">
                        <c:v>-0.12938683442244295</c:v>
                      </c:pt>
                      <c:pt idx="28">
                        <c:v>-0.13267767987358831</c:v>
                      </c:pt>
                      <c:pt idx="29">
                        <c:v>-0.13590544272334315</c:v>
                      </c:pt>
                      <c:pt idx="30">
                        <c:v>-0.13907368678003207</c:v>
                      </c:pt>
                      <c:pt idx="31">
                        <c:v>-0.14218580205331299</c:v>
                      </c:pt>
                      <c:pt idx="32">
                        <c:v>-0.14524499046091671</c:v>
                      </c:pt>
                      <c:pt idx="33">
                        <c:v>-0.14825425188252753</c:v>
                      </c:pt>
                      <c:pt idx="34">
                        <c:v>-0.15121637074067959</c:v>
                      </c:pt>
                      <c:pt idx="35">
                        <c:v>-0.1541339032375765</c:v>
                      </c:pt>
                      <c:pt idx="36">
                        <c:v>-0.1570091653420144</c:v>
                      </c:pt>
                      <c:pt idx="37">
                        <c:v>-0.1598442215858295</c:v>
                      </c:pt>
                      <c:pt idx="38">
                        <c:v>-0.1626408747089782</c:v>
                      </c:pt>
                      <c:pt idx="39">
                        <c:v>-0.16540065617002375</c:v>
                      </c:pt>
                      <c:pt idx="40">
                        <c:v>-0.16812481752874514</c:v>
                      </c:pt>
                      <c:pt idx="41">
                        <c:v>-0.17081432269348334</c:v>
                      </c:pt>
                      <c:pt idx="42">
                        <c:v>-0.17346984102204718</c:v>
                      </c:pt>
                      <c:pt idx="43">
                        <c:v>-0.17609174125575258</c:v>
                      </c:pt>
                      <c:pt idx="44">
                        <c:v>-0.1786800862655854</c:v>
                      </c:pt>
                      <c:pt idx="45">
                        <c:v>-0.18123462858272568</c:v>
                      </c:pt>
                      <c:pt idx="46">
                        <c:v>-0.18375480668643543</c:v>
                      </c:pt>
                      <c:pt idx="47">
                        <c:v>-0.18623974201672008</c:v>
                      </c:pt>
                      <c:pt idx="48">
                        <c:v>-0.18868823668039483</c:v>
                      </c:pt>
                      <c:pt idx="49">
                        <c:v>-0.19109877181424562</c:v>
                      </c:pt>
                      <c:pt idx="50">
                        <c:v>-0.19346950657037545</c:v>
                      </c:pt>
                      <c:pt idx="51">
                        <c:v>-0.19579827768462432</c:v>
                      </c:pt>
                      <c:pt idx="52">
                        <c:v>-0.19808259959066696</c:v>
                      </c:pt>
                      <c:pt idx="53">
                        <c:v>-0.20031966503920012</c:v>
                      </c:pt>
                      <c:pt idx="54">
                        <c:v>-0.20250634618402827</c:v>
                      </c:pt>
                      <c:pt idx="55">
                        <c:v>-0.20463919609506112</c:v>
                      </c:pt>
                      <c:pt idx="56">
                        <c:v>-0.20671445066165009</c:v>
                      </c:pt>
                      <c:pt idx="57">
                        <c:v>-0.20872803084967056</c:v>
                      </c:pt>
                      <c:pt idx="58">
                        <c:v>-0.21067554528050941</c:v>
                      </c:pt>
                      <c:pt idx="59">
                        <c:v>-0.21255229310209006</c:v>
                      </c:pt>
                      <c:pt idx="60">
                        <c:v>-0.21435326712837299</c:v>
                      </c:pt>
                      <c:pt idx="61">
                        <c:v>-0.21607315722794238</c:v>
                      </c:pt>
                      <c:pt idx="62">
                        <c:v>-0.21770635395012716</c:v>
                      </c:pt>
                      <c:pt idx="63">
                        <c:v>-0.21924695238353525</c:v>
                      </c:pt>
                      <c:pt idx="64">
                        <c:v>-0.22068875625116</c:v>
                      </c:pt>
                      <c:pt idx="65">
                        <c:v>-0.22202528225469453</c:v>
                      </c:pt>
                      <c:pt idx="66">
                        <c:v>-0.2232497646911995</c:v>
                      </c:pt>
                      <c:pt idx="67">
                        <c:v>-0.22435516037528222</c:v>
                      </c:pt>
                      <c:pt idx="68">
                        <c:v>-0.22533415391118208</c:v>
                      </c:pt>
                      <c:pt idx="69">
                        <c:v>-0.2261791633699439</c:v>
                      </c:pt>
                      <c:pt idx="70">
                        <c:v>-0.22688234643780897</c:v>
                      </c:pt>
                      <c:pt idx="71">
                        <c:v>-0.2274356071122863</c:v>
                      </c:pt>
                      <c:pt idx="72">
                        <c:v>-0.22783060303147062</c:v>
                      </c:pt>
                      <c:pt idx="73">
                        <c:v>-0.22805875353007621</c:v>
                      </c:pt>
                      <c:pt idx="74">
                        <c:v>-0.22811124852054482</c:v>
                      </c:pt>
                      <c:pt idx="75">
                        <c:v>-0.22797905830013698</c:v>
                      </c:pt>
                      <c:pt idx="76">
                        <c:v>-0.2276529443821777</c:v>
                      </c:pt>
                      <c:pt idx="77">
                        <c:v>-0.22712347144262468</c:v>
                      </c:pt>
                      <c:pt idx="78">
                        <c:v>-0.22638102045800984</c:v>
                      </c:pt>
                      <c:pt idx="79">
                        <c:v>-0.22541580308867193</c:v>
                      </c:pt>
                      <c:pt idx="80">
                        <c:v>-0.22421787732724047</c:v>
                      </c:pt>
                      <c:pt idx="81">
                        <c:v>-0.22277716438788939</c:v>
                      </c:pt>
                      <c:pt idx="82">
                        <c:v>-0.22108346675102791</c:v>
                      </c:pt>
                      <c:pt idx="83">
                        <c:v>-0.21912648720231398</c:v>
                      </c:pt>
                      <c:pt idx="84">
                        <c:v>-0.21689584860743011</c:v>
                      </c:pt>
                      <c:pt idx="85">
                        <c:v>-0.2143811140463546</c:v>
                      </c:pt>
                      <c:pt idx="86">
                        <c:v>-0.21157180678547005</c:v>
                      </c:pt>
                      <c:pt idx="87">
                        <c:v>-0.20845742939415149</c:v>
                      </c:pt>
                      <c:pt idx="88">
                        <c:v>-0.20502748110647839</c:v>
                      </c:pt>
                      <c:pt idx="89">
                        <c:v>-0.20127147228958298</c:v>
                      </c:pt>
                      <c:pt idx="90">
                        <c:v>-0.19717893459950014</c:v>
                      </c:pt>
                      <c:pt idx="91">
                        <c:v>-0.19273942508431557</c:v>
                      </c:pt>
                      <c:pt idx="92">
                        <c:v>-0.18794252212426052</c:v>
                      </c:pt>
                      <c:pt idx="93">
                        <c:v>-0.18277781068069526</c:v>
                      </c:pt>
                      <c:pt idx="94">
                        <c:v>-0.17723485385344331</c:v>
                      </c:pt>
                      <c:pt idx="95">
                        <c:v>-0.17130314722526985</c:v>
                      </c:pt>
                      <c:pt idx="96">
                        <c:v>-0.16497205191859429</c:v>
                      </c:pt>
                      <c:pt idx="97">
                        <c:v>-0.15823070173640072</c:v>
                      </c:pt>
                      <c:pt idx="98">
                        <c:v>-0.15106787928896664</c:v>
                      </c:pt>
                      <c:pt idx="99">
                        <c:v>-0.14347185570069229</c:v>
                      </c:pt>
                      <c:pt idx="100">
                        <c:v>-0.13543018941291687</c:v>
                      </c:pt>
                      <c:pt idx="101">
                        <c:v>-0.12692948258882433</c:v>
                      </c:pt>
                      <c:pt idx="102">
                        <c:v>-0.11795510337588902</c:v>
                      </c:pt>
                      <c:pt idx="103">
                        <c:v>-0.10849089289156251</c:v>
                      </c:pt>
                      <c:pt idx="104">
                        <c:v>-9.8518933438276779E-2</c:v>
                      </c:pt>
                      <c:pt idx="105">
                        <c:v>-8.8019558076027044E-2</c:v>
                      </c:pt>
                      <c:pt idx="106">
                        <c:v>-7.6972163838097407E-2</c:v>
                      </c:pt>
                      <c:pt idx="107">
                        <c:v>-6.5357674189334095E-2</c:v>
                      </c:pt>
                      <c:pt idx="108">
                        <c:v>-5.3165078944733837E-2</c:v>
                      </c:pt>
                      <c:pt idx="109">
                        <c:v>-4.0406220965322162E-2</c:v>
                      </c:pt>
                      <c:pt idx="110">
                        <c:v>-2.7153013891385202E-2</c:v>
                      </c:pt>
                      <c:pt idx="111">
                        <c:v>-1.3537357857212461E-2</c:v>
                      </c:pt>
                      <c:pt idx="112">
                        <c:v>5.2690184554402046E-5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2.2831305862017319E-5</c:v>
                      </c:pt>
                      <c:pt idx="116">
                        <c:v>-7.3030039291931885E-4</c:v>
                      </c:pt>
                      <c:pt idx="117">
                        <c:v>-1.6085230125307711E-3</c:v>
                      </c:pt>
                      <c:pt idx="118">
                        <c:v>-2.5613070708721637E-3</c:v>
                      </c:pt>
                      <c:pt idx="119">
                        <c:v>-3.5545345752723964E-3</c:v>
                      </c:pt>
                      <c:pt idx="120">
                        <c:v>-4.5587177910464812E-3</c:v>
                      </c:pt>
                      <c:pt idx="121">
                        <c:v>-5.5521810512791422E-3</c:v>
                      </c:pt>
                      <c:pt idx="122">
                        <c:v>-6.51815478180332E-3</c:v>
                      </c:pt>
                      <c:pt idx="123">
                        <c:v>-7.4438653242051072E-3</c:v>
                      </c:pt>
                      <c:pt idx="124">
                        <c:v>-8.3193551309401325E-3</c:v>
                      </c:pt>
                      <c:pt idx="125">
                        <c:v>-9.1368080607614737E-3</c:v>
                      </c:pt>
                      <c:pt idx="126">
                        <c:v>-9.8900921349903102E-3</c:v>
                      </c:pt>
                      <c:pt idx="127">
                        <c:v>-1.0574444371803842E-2</c:v>
                      </c:pt>
                      <c:pt idx="128">
                        <c:v>-1.1186245357684079E-2</c:v>
                      </c:pt>
                      <c:pt idx="129">
                        <c:v>-1.1722847270044631E-2</c:v>
                      </c:pt>
                      <c:pt idx="130">
                        <c:v>-1.2182435392909002E-2</c:v>
                      </c:pt>
                      <c:pt idx="131">
                        <c:v>-1.2563912649684917E-2</c:v>
                      </c:pt>
                      <c:pt idx="132">
                        <c:v>-1.2866800631942447E-2</c:v>
                      </c:pt>
                      <c:pt idx="133">
                        <c:v>-1.3091152975846348E-2</c:v>
                      </c:pt>
                      <c:pt idx="134">
                        <c:v>-1.323747838797614E-2</c:v>
                      </c:pt>
                      <c:pt idx="135">
                        <c:v>-1.330667150071258E-2</c:v>
                      </c:pt>
                      <c:pt idx="136">
                        <c:v>-1.3299950254173484E-2</c:v>
                      </c:pt>
                      <c:pt idx="137">
                        <c:v>-1.3218798833339091E-2</c:v>
                      </c:pt>
                      <c:pt idx="138">
                        <c:v>-1.3064915406479643E-2</c:v>
                      </c:pt>
                      <c:pt idx="139">
                        <c:v>-1.2840164058745558E-2</c:v>
                      </c:pt>
                      <c:pt idx="140">
                        <c:v>-1.2546530417318623E-2</c:v>
                      </c:pt>
                      <c:pt idx="141">
                        <c:v>-1.2186080539410048E-2</c:v>
                      </c:pt>
                      <c:pt idx="142">
                        <c:v>-1.1760922689976923E-2</c:v>
                      </c:pt>
                      <c:pt idx="143">
                        <c:v>-1.1273171679132244E-2</c:v>
                      </c:pt>
                      <c:pt idx="144">
                        <c:v>-1.0724915462606878E-2</c:v>
                      </c:pt>
                      <c:pt idx="145">
                        <c:v>-1.0118183735556138E-2</c:v>
                      </c:pt>
                      <c:pt idx="146">
                        <c:v>-9.4549182712835109E-3</c:v>
                      </c:pt>
                      <c:pt idx="147">
                        <c:v>-8.736944774230199E-3</c:v>
                      </c:pt>
                      <c:pt idx="148">
                        <c:v>-7.9659460309051133E-3</c:v>
                      </c:pt>
                      <c:pt idx="149">
                        <c:v>-7.1434361551071229E-3</c:v>
                      </c:pt>
                      <c:pt idx="150">
                        <c:v>-6.2707357344696305E-3</c:v>
                      </c:pt>
                      <c:pt idx="151">
                        <c:v>-5.3489476955739046E-3</c:v>
                      </c:pt>
                      <c:pt idx="152">
                        <c:v>-4.3789337141857069E-3</c:v>
                      </c:pt>
                      <c:pt idx="153">
                        <c:v>-3.3612910067187893E-3</c:v>
                      </c:pt>
                      <c:pt idx="154">
                        <c:v>-2.2963293482624056E-3</c:v>
                      </c:pt>
                      <c:pt idx="155">
                        <c:v>-1.184048172375232E-3</c:v>
                      </c:pt>
                      <c:pt idx="156">
                        <c:v>-2.4113617622849519E-5</c:v>
                      </c:pt>
                      <c:pt idx="157">
                        <c:v>1.18416460367882E-3</c:v>
                      </c:pt>
                      <c:pt idx="158">
                        <c:v>2.4418566287125192E-3</c:v>
                      </c:pt>
                      <c:pt idx="159">
                        <c:v>3.750436262678335E-3</c:v>
                      </c:pt>
                      <c:pt idx="160">
                        <c:v>5.1118052853150958E-3</c:v>
                      </c:pt>
                      <c:pt idx="161">
                        <c:v>6.528318327262958E-3</c:v>
                      </c:pt>
                      <c:pt idx="162">
                        <c:v>8.0028083879466385E-3</c:v>
                      </c:pt>
                      <c:pt idx="163">
                        <c:v>9.5386130565110021E-3</c:v>
                      </c:pt>
                      <c:pt idx="164">
                        <c:v>1.1139601488173573E-2</c:v>
                      </c:pt>
                      <c:pt idx="165">
                        <c:v>1.2810202179709559E-2</c:v>
                      </c:pt>
                      <c:pt idx="166">
                        <c:v>1.4555431580250688E-2</c:v>
                      </c:pt>
                      <c:pt idx="167">
                        <c:v>1.6380923567098339E-2</c:v>
                      </c:pt>
                      <c:pt idx="168">
                        <c:v>1.8292959810910503E-2</c:v>
                      </c:pt>
                      <c:pt idx="169">
                        <c:v>2.0298501050672206E-2</c:v>
                      </c:pt>
                      <c:pt idx="170">
                        <c:v>2.2405219295990896E-2</c:v>
                      </c:pt>
                      <c:pt idx="171">
                        <c:v>2.4621530972853911E-2</c:v>
                      </c:pt>
                      <c:pt idx="172">
                        <c:v>2.6956631028236134E-2</c:v>
                      </c:pt>
                      <c:pt idx="173">
                        <c:v>2.9420528009439215E-2</c:v>
                      </c:pt>
                      <c:pt idx="174">
                        <c:v>3.2024080134118962E-2</c:v>
                      </c:pt>
                      <c:pt idx="175">
                        <c:v>3.4779032367601395E-2</c:v>
                      </c:pt>
                      <c:pt idx="176">
                        <c:v>3.7698054522368907E-2</c:v>
                      </c:pt>
                      <c:pt idx="177">
                        <c:v>4.0794780391951856E-2</c:v>
                      </c:pt>
                      <c:pt idx="178">
                        <c:v>4.4083847923475902E-2</c:v>
                      </c:pt>
                      <c:pt idx="179">
                        <c:v>4.7580940421566083E-2</c:v>
                      </c:pt>
                      <c:pt idx="180">
                        <c:v>5.1302828755009737E-2</c:v>
                      </c:pt>
                      <c:pt idx="181">
                        <c:v>5.5267414508803299E-2</c:v>
                      </c:pt>
                      <c:pt idx="182">
                        <c:v>5.949377397958109E-2</c:v>
                      </c:pt>
                      <c:pt idx="183">
                        <c:v>6.4002202854845106E-2</c:v>
                      </c:pt>
                      <c:pt idx="184">
                        <c:v>6.8814261335153379E-2</c:v>
                      </c:pt>
                      <c:pt idx="185">
                        <c:v>7.3952819357317415E-2</c:v>
                      </c:pt>
                      <c:pt idx="186">
                        <c:v>7.9442101442344204E-2</c:v>
                      </c:pt>
                      <c:pt idx="187">
                        <c:v>8.5307730529948181E-2</c:v>
                      </c:pt>
                      <c:pt idx="188">
                        <c:v>9.1576769955755588E-2</c:v>
                      </c:pt>
                      <c:pt idx="189">
                        <c:v>9.8277762486421671E-2</c:v>
                      </c:pt>
                      <c:pt idx="190">
                        <c:v>0.10544076503312873</c:v>
                      </c:pt>
                      <c:pt idx="191">
                        <c:v>0.11309737732827267</c:v>
                      </c:pt>
                      <c:pt idx="192">
                        <c:v>0.12128076245358232</c:v>
                      </c:pt>
                      <c:pt idx="193">
                        <c:v>0.13002565666977844</c:v>
                      </c:pt>
                      <c:pt idx="194">
                        <c:v>0.13936836549824902</c:v>
                      </c:pt>
                      <c:pt idx="195">
                        <c:v>0.14934674247292096</c:v>
                      </c:pt>
                      <c:pt idx="196">
                        <c:v>0.16000014639748938</c:v>
                      </c:pt>
                      <c:pt idx="197">
                        <c:v>0.17136937235151484</c:v>
                      </c:pt>
                      <c:pt idx="198">
                        <c:v>0.18349655107491744</c:v>
                      </c:pt>
                      <c:pt idx="199">
                        <c:v>0.19642501078334298</c:v>
                      </c:pt>
                      <c:pt idx="200">
                        <c:v>0.21019909492008768</c:v>
                      </c:pt>
                      <c:pt idx="201">
                        <c:v>0.22486392891385681</c:v>
                      </c:pt>
                      <c:pt idx="202">
                        <c:v>0.24046512868792855</c:v>
                      </c:pt>
                      <c:pt idx="203">
                        <c:v>0.25704844355853623</c:v>
                      </c:pt>
                      <c:pt idx="204">
                        <c:v>0.27465932627979572</c:v>
                      </c:pt>
                      <c:pt idx="205">
                        <c:v>0.2933424234646187</c:v>
                      </c:pt>
                      <c:pt idx="206">
                        <c:v>0.31314098045225369</c:v>
                      </c:pt>
                      <c:pt idx="207">
                        <c:v>0.33409615604394949</c:v>
                      </c:pt>
                      <c:pt idx="208">
                        <c:v>0.35624624439980085</c:v>
                      </c:pt>
                      <c:pt idx="209">
                        <c:v>0.37962580392217515</c:v>
                      </c:pt>
                      <c:pt idx="210">
                        <c:v>0.40426469612958527</c:v>
                      </c:pt>
                      <c:pt idx="211">
                        <c:v>0.43018704146035913</c:v>
                      </c:pt>
                      <c:pt idx="212">
                        <c:v>0.45741010356618339</c:v>
                      </c:pt>
                      <c:pt idx="213">
                        <c:v>0.48594311899459819</c:v>
                      </c:pt>
                      <c:pt idx="214">
                        <c:v>0.51578609506055484</c:v>
                      </c:pt>
                      <c:pt idx="215">
                        <c:v>0.54692860500224894</c:v>
                      </c:pt>
                      <c:pt idx="216">
                        <c:v>0.57934861613034594</c:v>
                      </c:pt>
                      <c:pt idx="217">
                        <c:v>0.61301139243346481</c:v>
                      </c:pt>
                      <c:pt idx="218">
                        <c:v>0.64786852044653465</c:v>
                      </c:pt>
                      <c:pt idx="219">
                        <c:v>0.68385710550596046</c:v>
                      </c:pt>
                      <c:pt idx="220">
                        <c:v>0.72089920780365935</c:v>
                      </c:pt>
                      <c:pt idx="221">
                        <c:v>0.75890151987186516</c:v>
                      </c:pt>
                      <c:pt idx="222">
                        <c:v>0.79775550774534465</c:v>
                      </c:pt>
                      <c:pt idx="223">
                        <c:v>0.83733747448136786</c:v>
                      </c:pt>
                      <c:pt idx="224">
                        <c:v>0.87751051772401822</c:v>
                      </c:pt>
                      <c:pt idx="225">
                        <c:v>0.91812185616938358</c:v>
                      </c:pt>
                      <c:pt idx="226">
                        <c:v>0.95901738546139437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6EC2-4E0B-8393-6BDAC8F286D4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v>Cylinder Re 3200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1"/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Cylinder!$E$10:$E$237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1.5427659021722637E-5</c:v>
                      </c:pt>
                      <c:pt idx="1">
                        <c:v>-2.1443820078763877E-3</c:v>
                      </c:pt>
                      <c:pt idx="2">
                        <c:v>-4.6000053128480876E-3</c:v>
                      </c:pt>
                      <c:pt idx="3">
                        <c:v>-7.2037307206427644E-3</c:v>
                      </c:pt>
                      <c:pt idx="4">
                        <c:v>-9.8501212856942338E-3</c:v>
                      </c:pt>
                      <c:pt idx="5">
                        <c:v>-1.2475576716351404E-2</c:v>
                      </c:pt>
                      <c:pt idx="6">
                        <c:v>-1.5048239120124957E-2</c:v>
                      </c:pt>
                      <c:pt idx="7">
                        <c:v>-1.7556175562695803E-2</c:v>
                      </c:pt>
                      <c:pt idx="8">
                        <c:v>-1.9997669860167853E-2</c:v>
                      </c:pt>
                      <c:pt idx="9">
                        <c:v>-2.2374778630100168E-2</c:v>
                      </c:pt>
                      <c:pt idx="10">
                        <c:v>-2.4689804146781461E-2</c:v>
                      </c:pt>
                      <c:pt idx="11">
                        <c:v>-2.6943872105969813E-2</c:v>
                      </c:pt>
                      <c:pt idx="12">
                        <c:v>-2.9136758829773721E-2</c:v>
                      </c:pt>
                      <c:pt idx="13">
                        <c:v>-3.1267339989514094E-2</c:v>
                      </c:pt>
                      <c:pt idx="14">
                        <c:v>-3.3334235165405735E-2</c:v>
                      </c:pt>
                      <c:pt idx="15">
                        <c:v>-3.5336425715560227E-2</c:v>
                      </c:pt>
                      <c:pt idx="16">
                        <c:v>-3.7273735422135648E-2</c:v>
                      </c:pt>
                      <c:pt idx="17">
                        <c:v>-3.9147151218955636E-2</c:v>
                      </c:pt>
                      <c:pt idx="18">
                        <c:v>-4.095899350118247E-2</c:v>
                      </c:pt>
                      <c:pt idx="19">
                        <c:v>-4.2712969458186797E-2</c:v>
                      </c:pt>
                      <c:pt idx="20">
                        <c:v>-4.4414141519996474E-2</c:v>
                      </c:pt>
                      <c:pt idx="21">
                        <c:v>-4.6068842946803738E-2</c:v>
                      </c:pt>
                      <c:pt idx="22">
                        <c:v>-4.7684562897549736E-2</c:v>
                      </c:pt>
                      <c:pt idx="23">
                        <c:v>-4.9269818030514369E-2</c:v>
                      </c:pt>
                      <c:pt idx="24">
                        <c:v>-5.0834019685429332E-2</c:v>
                      </c:pt>
                      <c:pt idx="25">
                        <c:v>-5.2387341997938541E-2</c:v>
                      </c:pt>
                      <c:pt idx="26">
                        <c:v>-5.3940592199774672E-2</c:v>
                      </c:pt>
                      <c:pt idx="27">
                        <c:v>-5.5505083188226452E-2</c:v>
                      </c:pt>
                      <c:pt idx="28">
                        <c:v>-5.7092507219579425E-2</c:v>
                      </c:pt>
                      <c:pt idx="29">
                        <c:v>-5.8714809881352081E-2</c:v>
                      </c:pt>
                      <c:pt idx="30">
                        <c:v>-6.0384063586118454E-2</c:v>
                      </c:pt>
                      <c:pt idx="31">
                        <c:v>-6.211234054184421E-2</c:v>
                      </c:pt>
                      <c:pt idx="32">
                        <c:v>-6.3911585563153878E-2</c:v>
                      </c:pt>
                      <c:pt idx="33">
                        <c:v>-6.5793489687947834E-2</c:v>
                      </c:pt>
                      <c:pt idx="34">
                        <c:v>-6.7769365885368013E-2</c:v>
                      </c:pt>
                      <c:pt idx="35">
                        <c:v>-6.9850028491847585E-2</c:v>
                      </c:pt>
                      <c:pt idx="36">
                        <c:v>-7.2045678145727474E-2</c:v>
                      </c:pt>
                      <c:pt idx="37">
                        <c:v>-7.4365794105835548E-2</c:v>
                      </c:pt>
                      <c:pt idx="38">
                        <c:v>-7.6819035786265408E-2</c:v>
                      </c:pt>
                      <c:pt idx="39">
                        <c:v>-7.9413155257726659E-2</c:v>
                      </c:pt>
                      <c:pt idx="40">
                        <c:v>-8.215492224508314E-2</c:v>
                      </c:pt>
                      <c:pt idx="41">
                        <c:v>-8.5050062908066576E-2</c:v>
                      </c:pt>
                      <c:pt idx="42">
                        <c:v>-8.8103213331666888E-2</c:v>
                      </c:pt>
                      <c:pt idx="43">
                        <c:v>-9.1317888291538446E-2</c:v>
                      </c:pt>
                      <c:pt idx="44">
                        <c:v>-9.4696465404866245E-2</c:v>
                      </c:pt>
                      <c:pt idx="45">
                        <c:v>-9.8240184356707422E-2</c:v>
                      </c:pt>
                      <c:pt idx="46">
                        <c:v>-0.10194916040874528</c:v>
                      </c:pt>
                      <c:pt idx="47">
                        <c:v>-0.10582241099165167</c:v>
                      </c:pt>
                      <c:pt idx="48">
                        <c:v>-0.10985789374882927</c:v>
                      </c:pt>
                      <c:pt idx="49">
                        <c:v>-0.11405255408638708</c:v>
                      </c:pt>
                      <c:pt idx="50">
                        <c:v>-0.11840237997355738</c:v>
                      </c:pt>
                      <c:pt idx="51">
                        <c:v>-0.12290246157861538</c:v>
                      </c:pt>
                      <c:pt idx="52">
                        <c:v>-0.1275470531893341</c:v>
                      </c:pt>
                      <c:pt idx="53">
                        <c:v>-0.13232963489735694</c:v>
                      </c:pt>
                      <c:pt idx="54">
                        <c:v>-0.13724297157802989</c:v>
                      </c:pt>
                      <c:pt idx="55">
                        <c:v>-0.14227916690681053</c:v>
                      </c:pt>
                      <c:pt idx="56">
                        <c:v>-0.14742971037966496</c:v>
                      </c:pt>
                      <c:pt idx="57">
                        <c:v>-0.15268551565755833</c:v>
                      </c:pt>
                      <c:pt idx="58">
                        <c:v>-0.1580369488858869</c:v>
                      </c:pt>
                      <c:pt idx="59">
                        <c:v>-0.16347384605880722</c:v>
                      </c:pt>
                      <c:pt idx="60">
                        <c:v>-0.16898551889559568</c:v>
                      </c:pt>
                      <c:pt idx="61">
                        <c:v>-0.17456074909552793</c:v>
                      </c:pt>
                      <c:pt idx="62">
                        <c:v>-0.18018777116554904</c:v>
                      </c:pt>
                      <c:pt idx="63">
                        <c:v>-0.18585424432913131</c:v>
                      </c:pt>
                      <c:pt idx="64">
                        <c:v>-0.1915472143373802</c:v>
                      </c:pt>
                      <c:pt idx="65">
                        <c:v>-0.19725306606875961</c:v>
                      </c:pt>
                      <c:pt idx="66">
                        <c:v>-0.20295746790579289</c:v>
                      </c:pt>
                      <c:pt idx="67">
                        <c:v>-0.20864530881551463</c:v>
                      </c:pt>
                      <c:pt idx="68">
                        <c:v>-0.21430062926163509</c:v>
                      </c:pt>
                      <c:pt idx="69">
                        <c:v>-0.21990654634043785</c:v>
                      </c:pt>
                      <c:pt idx="70">
                        <c:v>-0.22544517365250952</c:v>
                      </c:pt>
                      <c:pt idx="71">
                        <c:v>-0.23089753576665681</c:v>
                      </c:pt>
                      <c:pt idx="72">
                        <c:v>-0.23624347792281694</c:v>
                      </c:pt>
                      <c:pt idx="73">
                        <c:v>-0.24146156900662638</c:v>
                      </c:pt>
                      <c:pt idx="74">
                        <c:v>-0.24652899781953486</c:v>
                      </c:pt>
                      <c:pt idx="75">
                        <c:v>-0.25142146045949987</c:v>
                      </c:pt>
                      <c:pt idx="76">
                        <c:v>-0.25611304128743595</c:v>
                      </c:pt>
                      <c:pt idx="77">
                        <c:v>-0.26057608104676705</c:v>
                      </c:pt>
                      <c:pt idx="78">
                        <c:v>-0.26478103733055419</c:v>
                      </c:pt>
                      <c:pt idx="79">
                        <c:v>-0.2686963325446482</c:v>
                      </c:pt>
                      <c:pt idx="80">
                        <c:v>-0.27228820710224333</c:v>
                      </c:pt>
                      <c:pt idx="81">
                        <c:v>-0.27552055843329981</c:v>
                      </c:pt>
                      <c:pt idx="82">
                        <c:v>-0.27835479974823252</c:v>
                      </c:pt>
                      <c:pt idx="83">
                        <c:v>-0.28074972044274532</c:v>
                      </c:pt>
                      <c:pt idx="84">
                        <c:v>-0.28266143126329313</c:v>
                      </c:pt>
                      <c:pt idx="85">
                        <c:v>-0.28404330148440154</c:v>
                      </c:pt>
                      <c:pt idx="86">
                        <c:v>-0.28484603962698357</c:v>
                      </c:pt>
                      <c:pt idx="87">
                        <c:v>-0.28501780156540651</c:v>
                      </c:pt>
                      <c:pt idx="88">
                        <c:v>-0.28450465715010076</c:v>
                      </c:pt>
                      <c:pt idx="89">
                        <c:v>-0.28325090737243414</c:v>
                      </c:pt>
                      <c:pt idx="90">
                        <c:v>-0.28119994016103361</c:v>
                      </c:pt>
                      <c:pt idx="91">
                        <c:v>-0.27829491295375719</c:v>
                      </c:pt>
                      <c:pt idx="92">
                        <c:v>-0.27448059617492782</c:v>
                      </c:pt>
                      <c:pt idx="93">
                        <c:v>-0.26970386204888364</c:v>
                      </c:pt>
                      <c:pt idx="94">
                        <c:v>-0.26391629119305787</c:v>
                      </c:pt>
                      <c:pt idx="95">
                        <c:v>-0.25707477320031269</c:v>
                      </c:pt>
                      <c:pt idx="96">
                        <c:v>-0.24914613316238607</c:v>
                      </c:pt>
                      <c:pt idx="97">
                        <c:v>-0.24010451010370065</c:v>
                      </c:pt>
                      <c:pt idx="98">
                        <c:v>-0.22993887287460735</c:v>
                      </c:pt>
                      <c:pt idx="99">
                        <c:v>-0.21864760243621589</c:v>
                      </c:pt>
                      <c:pt idx="100">
                        <c:v>-0.2062510692352352</c:v>
                      </c:pt>
                      <c:pt idx="101">
                        <c:v>-0.1927729352032389</c:v>
                      </c:pt>
                      <c:pt idx="102">
                        <c:v>-0.17826753330121883</c:v>
                      </c:pt>
                      <c:pt idx="103">
                        <c:v>-0.16278280157618014</c:v>
                      </c:pt>
                      <c:pt idx="104">
                        <c:v>-0.14641162654836609</c:v>
                      </c:pt>
                      <c:pt idx="105">
                        <c:v>-0.12921759330030202</c:v>
                      </c:pt>
                      <c:pt idx="106">
                        <c:v>-0.1113162102687692</c:v>
                      </c:pt>
                      <c:pt idx="107">
                        <c:v>-9.2806127069903446E-2</c:v>
                      </c:pt>
                      <c:pt idx="108">
                        <c:v>-7.3881377616666938E-2</c:v>
                      </c:pt>
                      <c:pt idx="109">
                        <c:v>-5.472867393217215E-2</c:v>
                      </c:pt>
                      <c:pt idx="110">
                        <c:v>-3.5716163779643761E-2</c:v>
                      </c:pt>
                      <c:pt idx="111">
                        <c:v>-1.7255332257942273E-2</c:v>
                      </c:pt>
                      <c:pt idx="112">
                        <c:v>4.569793155884978E-5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1.4000503784925611E-7</c:v>
                      </c:pt>
                      <c:pt idx="116">
                        <c:v>2.3470164905868224E-3</c:v>
                      </c:pt>
                      <c:pt idx="117">
                        <c:v>4.7766358943445676E-3</c:v>
                      </c:pt>
                      <c:pt idx="118">
                        <c:v>7.2786890378279557E-3</c:v>
                      </c:pt>
                      <c:pt idx="119">
                        <c:v>9.8269888368834393E-3</c:v>
                      </c:pt>
                      <c:pt idx="120">
                        <c:v>1.2380869428343598E-2</c:v>
                      </c:pt>
                      <c:pt idx="121">
                        <c:v>1.4907669105985682E-2</c:v>
                      </c:pt>
                      <c:pt idx="122">
                        <c:v>1.7377791913228451E-2</c:v>
                      </c:pt>
                      <c:pt idx="123">
                        <c:v>1.9778278442191131E-2</c:v>
                      </c:pt>
                      <c:pt idx="124">
                        <c:v>2.2096880295550399E-2</c:v>
                      </c:pt>
                      <c:pt idx="125">
                        <c:v>2.4333591181487771E-2</c:v>
                      </c:pt>
                      <c:pt idx="126">
                        <c:v>2.648793205927549E-2</c:v>
                      </c:pt>
                      <c:pt idx="127">
                        <c:v>2.8566475629155832E-2</c:v>
                      </c:pt>
                      <c:pt idx="128">
                        <c:v>3.0573712428973554E-2</c:v>
                      </c:pt>
                      <c:pt idx="129">
                        <c:v>3.251710624946047E-2</c:v>
                      </c:pt>
                      <c:pt idx="130">
                        <c:v>3.4402573864966486E-2</c:v>
                      </c:pt>
                      <c:pt idx="131">
                        <c:v>3.6236316514379717E-2</c:v>
                      </c:pt>
                      <c:pt idx="132">
                        <c:v>3.8023123543661518E-2</c:v>
                      </c:pt>
                      <c:pt idx="133">
                        <c:v>3.9767501262762302E-2</c:v>
                      </c:pt>
                      <c:pt idx="134">
                        <c:v>4.147273421843025E-2</c:v>
                      </c:pt>
                      <c:pt idx="135">
                        <c:v>4.3141466740521321E-2</c:v>
                      </c:pt>
                      <c:pt idx="136">
                        <c:v>4.477549303640261E-2</c:v>
                      </c:pt>
                      <c:pt idx="137">
                        <c:v>4.6376040529134362E-2</c:v>
                      </c:pt>
                      <c:pt idx="138">
                        <c:v>4.7943681938512686E-2</c:v>
                      </c:pt>
                      <c:pt idx="139">
                        <c:v>4.9478551403446501E-2</c:v>
                      </c:pt>
                      <c:pt idx="140">
                        <c:v>5.0980359299518732E-2</c:v>
                      </c:pt>
                      <c:pt idx="141">
                        <c:v>5.2448492393425285E-2</c:v>
                      </c:pt>
                      <c:pt idx="142">
                        <c:v>5.3882044618749833E-2</c:v>
                      </c:pt>
                      <c:pt idx="143">
                        <c:v>5.5279895024825075E-2</c:v>
                      </c:pt>
                      <c:pt idx="144">
                        <c:v>5.6640732714380256E-2</c:v>
                      </c:pt>
                      <c:pt idx="145">
                        <c:v>5.7963097615254131E-2</c:v>
                      </c:pt>
                      <c:pt idx="146">
                        <c:v>5.9245406199022126E-2</c:v>
                      </c:pt>
                      <c:pt idx="147">
                        <c:v>6.0485982035282743E-2</c:v>
                      </c:pt>
                      <c:pt idx="148">
                        <c:v>6.1683073587198906E-2</c:v>
                      </c:pt>
                      <c:pt idx="149">
                        <c:v>6.2834875509999444E-2</c:v>
                      </c:pt>
                      <c:pt idx="150">
                        <c:v>6.3939546160501654E-2</c:v>
                      </c:pt>
                      <c:pt idx="151">
                        <c:v>6.4995225013394636E-2</c:v>
                      </c:pt>
                      <c:pt idx="152">
                        <c:v>6.6000047356103805E-2</c:v>
                      </c:pt>
                      <c:pt idx="153">
                        <c:v>6.6952159877521525E-2</c:v>
                      </c:pt>
                      <c:pt idx="154">
                        <c:v>6.7849735367630268E-2</c:v>
                      </c:pt>
                      <c:pt idx="155">
                        <c:v>6.8690987524418129E-2</c:v>
                      </c:pt>
                      <c:pt idx="156">
                        <c:v>6.9474185724355653E-2</c:v>
                      </c:pt>
                      <c:pt idx="157">
                        <c:v>7.0197670665301581E-2</c:v>
                      </c:pt>
                      <c:pt idx="158">
                        <c:v>7.0859870657537682E-2</c:v>
                      </c:pt>
                      <c:pt idx="159">
                        <c:v>7.1459319084931139E-2</c:v>
                      </c:pt>
                      <c:pt idx="160">
                        <c:v>7.1994673298695702E-2</c:v>
                      </c:pt>
                      <c:pt idx="161">
                        <c:v>7.2464735369325822E-2</c:v>
                      </c:pt>
                      <c:pt idx="162">
                        <c:v>7.2868474908956232E-2</c:v>
                      </c:pt>
                      <c:pt idx="163">
                        <c:v>7.3205054360200625E-2</c:v>
                      </c:pt>
                      <c:pt idx="164">
                        <c:v>7.347385706392412E-2</c:v>
                      </c:pt>
                      <c:pt idx="165">
                        <c:v>7.3674518433342745E-2</c:v>
                      </c:pt>
                      <c:pt idx="166">
                        <c:v>7.3806960515190451E-2</c:v>
                      </c:pt>
                      <c:pt idx="167">
                        <c:v>7.3871430239794728E-2</c:v>
                      </c:pt>
                      <c:pt idx="168">
                        <c:v>7.3868541618732755E-2</c:v>
                      </c:pt>
                      <c:pt idx="169">
                        <c:v>7.3799322122819463E-2</c:v>
                      </c:pt>
                      <c:pt idx="170">
                        <c:v>7.3665263444709653E-2</c:v>
                      </c:pt>
                      <c:pt idx="171">
                        <c:v>7.3468376813261585E-2</c:v>
                      </c:pt>
                      <c:pt idx="172">
                        <c:v>7.3211252996936496E-2</c:v>
                      </c:pt>
                      <c:pt idx="173">
                        <c:v>7.2897127076689341E-2</c:v>
                      </c:pt>
                      <c:pt idx="174">
                        <c:v>7.2529948058088808E-2</c:v>
                      </c:pt>
                      <c:pt idx="175">
                        <c:v>7.211445331894685E-2</c:v>
                      </c:pt>
                      <c:pt idx="176">
                        <c:v>7.1656247913709517E-2</c:v>
                      </c:pt>
                      <c:pt idx="177">
                        <c:v>7.1161888661635891E-2</c:v>
                      </c:pt>
                      <c:pt idx="178">
                        <c:v>7.0638973052771156E-2</c:v>
                      </c:pt>
                      <c:pt idx="179">
                        <c:v>7.0096232875009837E-2</c:v>
                      </c:pt>
                      <c:pt idx="180">
                        <c:v>6.9543632731681126E-2</c:v>
                      </c:pt>
                      <c:pt idx="181">
                        <c:v>6.8992473411192454E-2</c:v>
                      </c:pt>
                      <c:pt idx="182">
                        <c:v>6.8455500635792518E-2</c:v>
                      </c:pt>
                      <c:pt idx="183">
                        <c:v>6.7947019328965727E-2</c:v>
                      </c:pt>
                      <c:pt idx="184">
                        <c:v>6.7483014656578535E-2</c:v>
                      </c:pt>
                      <c:pt idx="185">
                        <c:v>6.7081280295036738E-2</c:v>
                      </c:pt>
                      <c:pt idx="186">
                        <c:v>6.6761556501818753E-2</c:v>
                      </c:pt>
                      <c:pt idx="187">
                        <c:v>6.6545678833872551E-2</c:v>
                      </c:pt>
                      <c:pt idx="188">
                        <c:v>6.6457742332760444E-2</c:v>
                      </c:pt>
                      <c:pt idx="189">
                        <c:v>6.6524282253913061E-2</c:v>
                      </c:pt>
                      <c:pt idx="190">
                        <c:v>6.677447983593407E-2</c:v>
                      </c:pt>
                      <c:pt idx="191">
                        <c:v>6.724039362292121E-2</c:v>
                      </c:pt>
                      <c:pt idx="192">
                        <c:v>6.7957230777167352E-2</c:v>
                      </c:pt>
                      <c:pt idx="193">
                        <c:v>6.8963656089146494E-2</c:v>
                      </c:pt>
                      <c:pt idx="194">
                        <c:v>7.0302162784441152E-2</c:v>
                      </c:pt>
                      <c:pt idx="195">
                        <c:v>7.2019494757304944E-2</c:v>
                      </c:pt>
                      <c:pt idx="196">
                        <c:v>7.4167160462047937E-2</c:v>
                      </c:pt>
                      <c:pt idx="197">
                        <c:v>7.6802008691545839E-2</c:v>
                      </c:pt>
                      <c:pt idx="198">
                        <c:v>7.9986934563509873E-2</c:v>
                      </c:pt>
                      <c:pt idx="199">
                        <c:v>8.3791643481940223E-2</c:v>
                      </c:pt>
                      <c:pt idx="200">
                        <c:v>8.8293592774179516E-2</c:v>
                      </c:pt>
                      <c:pt idx="201">
                        <c:v>9.3578950871451141E-2</c:v>
                      </c:pt>
                      <c:pt idx="202">
                        <c:v>9.9743792103102705E-2</c:v>
                      </c:pt>
                      <c:pt idx="203">
                        <c:v>0.10689519130784231</c:v>
                      </c:pt>
                      <c:pt idx="204">
                        <c:v>0.11515263118649967</c:v>
                      </c:pt>
                      <c:pt idx="205">
                        <c:v>0.12464904305483684</c:v>
                      </c:pt>
                      <c:pt idx="206">
                        <c:v>0.13553228760745967</c:v>
                      </c:pt>
                      <c:pt idx="207">
                        <c:v>0.14796573217738399</c:v>
                      </c:pt>
                      <c:pt idx="208">
                        <c:v>0.16212953242946831</c:v>
                      </c:pt>
                      <c:pt idx="209">
                        <c:v>0.17821999570110314</c:v>
                      </c:pt>
                      <c:pt idx="210">
                        <c:v>0.19645026347462213</c:v>
                      </c:pt>
                      <c:pt idx="211">
                        <c:v>0.21704722202868224</c:v>
                      </c:pt>
                      <c:pt idx="212">
                        <c:v>0.24025117580175789</c:v>
                      </c:pt>
                      <c:pt idx="213">
                        <c:v>0.26630840852003418</c:v>
                      </c:pt>
                      <c:pt idx="214">
                        <c:v>0.29546979641867255</c:v>
                      </c:pt>
                      <c:pt idx="215">
                        <c:v>0.32797627192053169</c:v>
                      </c:pt>
                      <c:pt idx="216">
                        <c:v>0.36405755289730213</c:v>
                      </c:pt>
                      <c:pt idx="217">
                        <c:v>0.40390663548032557</c:v>
                      </c:pt>
                      <c:pt idx="218">
                        <c:v>0.44768279693370588</c:v>
                      </c:pt>
                      <c:pt idx="219">
                        <c:v>0.495469456439251</c:v>
                      </c:pt>
                      <c:pt idx="220">
                        <c:v>0.54729171254424847</c:v>
                      </c:pt>
                      <c:pt idx="221">
                        <c:v>0.60304809232613676</c:v>
                      </c:pt>
                      <c:pt idx="222">
                        <c:v>0.66256406637977838</c:v>
                      </c:pt>
                      <c:pt idx="223">
                        <c:v>0.72547878432145918</c:v>
                      </c:pt>
                      <c:pt idx="224">
                        <c:v>0.79137549926888073</c:v>
                      </c:pt>
                      <c:pt idx="225">
                        <c:v>0.85958202932588812</c:v>
                      </c:pt>
                      <c:pt idx="226">
                        <c:v>0.92945404732219572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6EC2-4E0B-8393-6BDAC8F286D4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v>Cylinder Re 5000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Cylinder!$F$10:$F$237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2.0086687385566951E-5</c:v>
                      </c:pt>
                      <c:pt idx="1">
                        <c:v>-1.8667919100681799E-3</c:v>
                      </c:pt>
                      <c:pt idx="2">
                        <c:v>-4.4283334381150967E-3</c:v>
                      </c:pt>
                      <c:pt idx="3">
                        <c:v>-7.3398889165778762E-3</c:v>
                      </c:pt>
                      <c:pt idx="4">
                        <c:v>-1.0359322885430431E-2</c:v>
                      </c:pt>
                      <c:pt idx="5">
                        <c:v>-1.3347266650458961E-2</c:v>
                      </c:pt>
                      <c:pt idx="6">
                        <c:v>-1.6241534855647416E-2</c:v>
                      </c:pt>
                      <c:pt idx="7">
                        <c:v>-1.9023386010193103E-2</c:v>
                      </c:pt>
                      <c:pt idx="8">
                        <c:v>-2.1692206122208544E-2</c:v>
                      </c:pt>
                      <c:pt idx="9">
                        <c:v>-2.4251188648856836E-2</c:v>
                      </c:pt>
                      <c:pt idx="10">
                        <c:v>-2.6701510397235111E-2</c:v>
                      </c:pt>
                      <c:pt idx="11">
                        <c:v>-2.9041273899091006E-2</c:v>
                      </c:pt>
                      <c:pt idx="12">
                        <c:v>-3.1266571824777004E-2</c:v>
                      </c:pt>
                      <c:pt idx="13">
                        <c:v>-3.3372980846625377E-2</c:v>
                      </c:pt>
                      <c:pt idx="14">
                        <c:v>-3.5356806985007219E-2</c:v>
                      </c:pt>
                      <c:pt idx="15">
                        <c:v>-3.7215818897530485E-2</c:v>
                      </c:pt>
                      <c:pt idx="16">
                        <c:v>-3.8949545483678322E-2</c:v>
                      </c:pt>
                      <c:pt idx="17">
                        <c:v>-4.0559243265027745E-2</c:v>
                      </c:pt>
                      <c:pt idx="18">
                        <c:v>-4.2047693997154689E-2</c:v>
                      </c:pt>
                      <c:pt idx="19">
                        <c:v>-4.341892652401725E-2</c:v>
                      </c:pt>
                      <c:pt idx="20">
                        <c:v>-4.467794529386359E-2</c:v>
                      </c:pt>
                      <c:pt idx="21">
                        <c:v>-4.5830493955202306E-2</c:v>
                      </c:pt>
                      <c:pt idx="22">
                        <c:v>-4.6882873940344419E-2</c:v>
                      </c:pt>
                      <c:pt idx="23">
                        <c:v>-4.7841813582928591E-2</c:v>
                      </c:pt>
                      <c:pt idx="24">
                        <c:v>-4.8714385279025135E-2</c:v>
                      </c:pt>
                      <c:pt idx="25">
                        <c:v>-4.950796131619855E-2</c:v>
                      </c:pt>
                      <c:pt idx="26">
                        <c:v>-5.0230203616686724E-2</c:v>
                      </c:pt>
                      <c:pt idx="27">
                        <c:v>-5.088908145129678E-2</c:v>
                      </c:pt>
                      <c:pt idx="28">
                        <c:v>-5.1492913848595868E-2</c:v>
                      </c:pt>
                      <c:pt idx="29">
                        <c:v>-5.2050432968911882E-2</c:v>
                      </c:pt>
                      <c:pt idx="30">
                        <c:v>-5.2570864984906825E-2</c:v>
                      </c:pt>
                      <c:pt idx="31">
                        <c:v>-5.306402431369181E-2</c:v>
                      </c:pt>
                      <c:pt idx="32">
                        <c:v>-5.3540415930137981E-2</c:v>
                      </c:pt>
                      <c:pt idx="33">
                        <c:v>-5.4011339651264263E-2</c:v>
                      </c:pt>
                      <c:pt idx="34">
                        <c:v>-5.4488988744841808E-2</c:v>
                      </c:pt>
                      <c:pt idx="35">
                        <c:v>-5.4986534698775867E-2</c:v>
                      </c:pt>
                      <c:pt idx="36">
                        <c:v>-5.5518188774420815E-2</c:v>
                      </c:pt>
                      <c:pt idx="37">
                        <c:v>-5.6099231077099646E-2</c:v>
                      </c:pt>
                      <c:pt idx="38">
                        <c:v>-5.6745997732947924E-2</c:v>
                      </c:pt>
                      <c:pt idx="39">
                        <c:v>-5.7475818121226312E-2</c:v>
                      </c:pt>
                      <c:pt idx="40">
                        <c:v>-5.8306895308443824E-2</c:v>
                      </c:pt>
                      <c:pt idx="41">
                        <c:v>-5.9258125519790386E-2</c:v>
                      </c:pt>
                      <c:pt idx="42">
                        <c:v>-6.0348855523787777E-2</c:v>
                      </c:pt>
                      <c:pt idx="43">
                        <c:v>-6.1598580734893937E-2</c:v>
                      </c:pt>
                      <c:pt idx="44">
                        <c:v>-6.3026590572847069E-2</c:v>
                      </c:pt>
                      <c:pt idx="45">
                        <c:v>-6.4651571978800254E-2</c:v>
                      </c:pt>
                      <c:pt idx="46">
                        <c:v>-6.6491186242066069E-2</c:v>
                      </c:pt>
                      <c:pt idx="47">
                        <c:v>-6.8561637195503553E-2</c:v>
                      </c:pt>
                      <c:pt idx="48">
                        <c:v>-7.087725082538919E-2</c:v>
                      </c:pt>
                      <c:pt idx="49">
                        <c:v>-7.345008748043913E-2</c:v>
                      </c:pt>
                      <c:pt idx="50">
                        <c:v>-7.6289607965912221E-2</c:v>
                      </c:pt>
                      <c:pt idx="51">
                        <c:v>-7.9402410877020199E-2</c:v>
                      </c:pt>
                      <c:pt idx="52">
                        <c:v>-8.2792055128166855E-2</c:v>
                      </c:pt>
                      <c:pt idx="53">
                        <c:v>-8.6458977112850263E-2</c:v>
                      </c:pt>
                      <c:pt idx="54">
                        <c:v>-9.0400506954308388E-2</c:v>
                      </c:pt>
                      <c:pt idx="55">
                        <c:v>-9.4610977928033968E-2</c:v>
                      </c:pt>
                      <c:pt idx="56">
                        <c:v>-9.9081920312372992E-2</c:v>
                      </c:pt>
                      <c:pt idx="57">
                        <c:v>-0.10380232616282754</c:v>
                      </c:pt>
                      <c:pt idx="58">
                        <c:v>-0.1087589678555002</c:v>
                      </c:pt>
                      <c:pt idx="59">
                        <c:v>-0.11393674269234759</c:v>
                      </c:pt>
                      <c:pt idx="60">
                        <c:v>-0.11931902628171832</c:v>
                      </c:pt>
                      <c:pt idx="61">
                        <c:v>-0.12488801506168166</c:v>
                      </c:pt>
                      <c:pt idx="62">
                        <c:v>-0.13062503952375046</c:v>
                      </c:pt>
                      <c:pt idx="63">
                        <c:v>-0.13651081990115313</c:v>
                      </c:pt>
                      <c:pt idx="64">
                        <c:v>-0.14252566973334418</c:v>
                      </c:pt>
                      <c:pt idx="65">
                        <c:v>-0.14864963738453491</c:v>
                      </c:pt>
                      <c:pt idx="66">
                        <c:v>-0.15486258049161813</c:v>
                      </c:pt>
                      <c:pt idx="67">
                        <c:v>-0.1611441526345668</c:v>
                      </c:pt>
                      <c:pt idx="68">
                        <c:v>-0.16747375108963583</c:v>
                      </c:pt>
                      <c:pt idx="69">
                        <c:v>-0.17383040735149213</c:v>
                      </c:pt>
                      <c:pt idx="70">
                        <c:v>-0.18019262625258134</c:v>
                      </c:pt>
                      <c:pt idx="71">
                        <c:v>-0.18653814584286979</c:v>
                      </c:pt>
                      <c:pt idx="72">
                        <c:v>-0.19284373104124986</c:v>
                      </c:pt>
                      <c:pt idx="73">
                        <c:v>-0.19908491666155984</c:v>
                      </c:pt>
                      <c:pt idx="74">
                        <c:v>-0.20523572587794836</c:v>
                      </c:pt>
                      <c:pt idx="75">
                        <c:v>-0.21126829900493246</c:v>
                      </c:pt>
                      <c:pt idx="76">
                        <c:v>-0.21715267946616479</c:v>
                      </c:pt>
                      <c:pt idx="77">
                        <c:v>-0.22285648478226949</c:v>
                      </c:pt>
                      <c:pt idx="78">
                        <c:v>-0.22834457539199673</c:v>
                      </c:pt>
                      <c:pt idx="79">
                        <c:v>-0.23357856156535053</c:v>
                      </c:pt>
                      <c:pt idx="80">
                        <c:v>-0.23851674988297739</c:v>
                      </c:pt>
                      <c:pt idx="81">
                        <c:v>-0.24311373690795726</c:v>
                      </c:pt>
                      <c:pt idx="82">
                        <c:v>-0.24732007821109225</c:v>
                      </c:pt>
                      <c:pt idx="83">
                        <c:v>-0.25108167358724809</c:v>
                      </c:pt>
                      <c:pt idx="84">
                        <c:v>-0.2543404046927949</c:v>
                      </c:pt>
                      <c:pt idx="85">
                        <c:v>-0.25703364266030204</c:v>
                      </c:pt>
                      <c:pt idx="86">
                        <c:v>-0.25909423795697406</c:v>
                      </c:pt>
                      <c:pt idx="87">
                        <c:v>-0.2604501811251998</c:v>
                      </c:pt>
                      <c:pt idx="88">
                        <c:v>-0.26102760175490874</c:v>
                      </c:pt>
                      <c:pt idx="89">
                        <c:v>-0.26074984780034166</c:v>
                      </c:pt>
                      <c:pt idx="90">
                        <c:v>-0.25953898520504226</c:v>
                      </c:pt>
                      <c:pt idx="91">
                        <c:v>-0.25731690017979719</c:v>
                      </c:pt>
                      <c:pt idx="92">
                        <c:v>-0.25401383035767061</c:v>
                      </c:pt>
                      <c:pt idx="93">
                        <c:v>-0.24956370048003995</c:v>
                      </c:pt>
                      <c:pt idx="94">
                        <c:v>-0.24391045029603481</c:v>
                      </c:pt>
                      <c:pt idx="95">
                        <c:v>-0.23701056980763438</c:v>
                      </c:pt>
                      <c:pt idx="96">
                        <c:v>-0.22884973330661032</c:v>
                      </c:pt>
                      <c:pt idx="97">
                        <c:v>-0.21942152912424973</c:v>
                      </c:pt>
                      <c:pt idx="98">
                        <c:v>-0.20874984470171259</c:v>
                      </c:pt>
                      <c:pt idx="99">
                        <c:v>-0.19688172750710359</c:v>
                      </c:pt>
                      <c:pt idx="100">
                        <c:v>-0.18391409522209756</c:v>
                      </c:pt>
                      <c:pt idx="101">
                        <c:v>-0.16992942917780798</c:v>
                      </c:pt>
                      <c:pt idx="102">
                        <c:v>-0.15506866568853761</c:v>
                      </c:pt>
                      <c:pt idx="103">
                        <c:v>-0.13946980811030685</c:v>
                      </c:pt>
                      <c:pt idx="104">
                        <c:v>-0.12333337502264707</c:v>
                      </c:pt>
                      <c:pt idx="105">
                        <c:v>-0.10677854328453078</c:v>
                      </c:pt>
                      <c:pt idx="106">
                        <c:v>-9.0003754440055164E-2</c:v>
                      </c:pt>
                      <c:pt idx="107">
                        <c:v>-7.3198739767471932E-2</c:v>
                      </c:pt>
                      <c:pt idx="108">
                        <c:v>-5.6613061961643819E-2</c:v>
                      </c:pt>
                      <c:pt idx="109">
                        <c:v>-4.0452356284184247E-2</c:v>
                      </c:pt>
                      <c:pt idx="110">
                        <c:v>-2.5223755680709184E-2</c:v>
                      </c:pt>
                      <c:pt idx="111">
                        <c:v>-1.1478680777241953E-2</c:v>
                      </c:pt>
                      <c:pt idx="112">
                        <c:v>5.1737749050091291E-5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8.5266695984106976E-6</c:v>
                      </c:pt>
                      <c:pt idx="116">
                        <c:v>3.1133265004066597E-3</c:v>
                      </c:pt>
                      <c:pt idx="117">
                        <c:v>6.0898170115418412E-3</c:v>
                      </c:pt>
                      <c:pt idx="118">
                        <c:v>9.0783586099678227E-3</c:v>
                      </c:pt>
                      <c:pt idx="119">
                        <c:v>1.2101398262878628E-2</c:v>
                      </c:pt>
                      <c:pt idx="120">
                        <c:v>1.5139418909283262E-2</c:v>
                      </c:pt>
                      <c:pt idx="121">
                        <c:v>1.8137017137550178E-2</c:v>
                      </c:pt>
                      <c:pt idx="122">
                        <c:v>2.1044990917817575E-2</c:v>
                      </c:pt>
                      <c:pt idx="123">
                        <c:v>2.384944887201472E-2</c:v>
                      </c:pt>
                      <c:pt idx="124">
                        <c:v>2.6525039536447165E-2</c:v>
                      </c:pt>
                      <c:pt idx="125">
                        <c:v>2.9077732728102212E-2</c:v>
                      </c:pt>
                      <c:pt idx="126">
                        <c:v>3.1504161194294632E-2</c:v>
                      </c:pt>
                      <c:pt idx="127">
                        <c:v>3.3820319364969723E-2</c:v>
                      </c:pt>
                      <c:pt idx="128">
                        <c:v>3.602896727891633E-2</c:v>
                      </c:pt>
                      <c:pt idx="129">
                        <c:v>3.8143809224561377E-2</c:v>
                      </c:pt>
                      <c:pt idx="130">
                        <c:v>4.0171605537268597E-2</c:v>
                      </c:pt>
                      <c:pt idx="131">
                        <c:v>4.2121887920340668E-2</c:v>
                      </c:pt>
                      <c:pt idx="132">
                        <c:v>4.3999278349588847E-2</c:v>
                      </c:pt>
                      <c:pt idx="133">
                        <c:v>4.581082874993888E-2</c:v>
                      </c:pt>
                      <c:pt idx="134">
                        <c:v>4.7559990341542104E-2</c:v>
                      </c:pt>
                      <c:pt idx="135">
                        <c:v>4.9250431296408832E-2</c:v>
                      </c:pt>
                      <c:pt idx="136">
                        <c:v>5.088441401701959E-2</c:v>
                      </c:pt>
                      <c:pt idx="137">
                        <c:v>5.2464460491187914E-2</c:v>
                      </c:pt>
                      <c:pt idx="138">
                        <c:v>5.3991627609131766E-2</c:v>
                      </c:pt>
                      <c:pt idx="139">
                        <c:v>5.5467071546681124E-2</c:v>
                      </c:pt>
                      <c:pt idx="140">
                        <c:v>5.6891488900256186E-2</c:v>
                      </c:pt>
                      <c:pt idx="141">
                        <c:v>5.8265392271639981E-2</c:v>
                      </c:pt>
                      <c:pt idx="142">
                        <c:v>5.9588738165141188E-2</c:v>
                      </c:pt>
                      <c:pt idx="143">
                        <c:v>6.0861500578533456E-2</c:v>
                      </c:pt>
                      <c:pt idx="144">
                        <c:v>6.2083379666008347E-2</c:v>
                      </c:pt>
                      <c:pt idx="145">
                        <c:v>6.3253866483940629E-2</c:v>
                      </c:pt>
                      <c:pt idx="146">
                        <c:v>6.4372219358808394E-2</c:v>
                      </c:pt>
                      <c:pt idx="147">
                        <c:v>6.5437635348169931E-2</c:v>
                      </c:pt>
                      <c:pt idx="148">
                        <c:v>6.6449110290241628E-2</c:v>
                      </c:pt>
                      <c:pt idx="149">
                        <c:v>6.7405488553955076E-2</c:v>
                      </c:pt>
                      <c:pt idx="150">
                        <c:v>6.8305483636882561E-2</c:v>
                      </c:pt>
                      <c:pt idx="151">
                        <c:v>6.9147711336635234E-2</c:v>
                      </c:pt>
                      <c:pt idx="152">
                        <c:v>6.9930636789965805E-2</c:v>
                      </c:pt>
                      <c:pt idx="153">
                        <c:v>7.0652610042414438E-2</c:v>
                      </c:pt>
                      <c:pt idx="154">
                        <c:v>7.1311872890673714E-2</c:v>
                      </c:pt>
                      <c:pt idx="155">
                        <c:v>7.1906558633457796E-2</c:v>
                      </c:pt>
                      <c:pt idx="156">
                        <c:v>7.2434678906897129E-2</c:v>
                      </c:pt>
                      <c:pt idx="157">
                        <c:v>7.2894142766900261E-2</c:v>
                      </c:pt>
                      <c:pt idx="158">
                        <c:v>7.3282756302261443E-2</c:v>
                      </c:pt>
                      <c:pt idx="159">
                        <c:v>7.3598222427395457E-2</c:v>
                      </c:pt>
                      <c:pt idx="160">
                        <c:v>7.3838144013711304E-2</c:v>
                      </c:pt>
                      <c:pt idx="161">
                        <c:v>7.4000035844436041E-2</c:v>
                      </c:pt>
                      <c:pt idx="162">
                        <c:v>7.4081329473308005E-2</c:v>
                      </c:pt>
                      <c:pt idx="163">
                        <c:v>7.4079382406610161E-2</c:v>
                      </c:pt>
                      <c:pt idx="164">
                        <c:v>7.3991493040052009E-2</c:v>
                      </c:pt>
                      <c:pt idx="165">
                        <c:v>7.3814918258102866E-2</c:v>
                      </c:pt>
                      <c:pt idx="166">
                        <c:v>7.3546894010709796E-2</c:v>
                      </c:pt>
                      <c:pt idx="167">
                        <c:v>7.3184660839631446E-2</c:v>
                      </c:pt>
                      <c:pt idx="168">
                        <c:v>7.2725498529908422E-2</c:v>
                      </c:pt>
                      <c:pt idx="169">
                        <c:v>7.2166763446253016E-2</c:v>
                      </c:pt>
                      <c:pt idx="170">
                        <c:v>7.1505938104710204E-2</c:v>
                      </c:pt>
                      <c:pt idx="171">
                        <c:v>7.0740685129194555E-2</c:v>
                      </c:pt>
                      <c:pt idx="172">
                        <c:v>6.9868918838682098E-2</c:v>
                      </c:pt>
                      <c:pt idx="173">
                        <c:v>6.8888879401028918E-2</c:v>
                      </c:pt>
                      <c:pt idx="174">
                        <c:v>6.7799231965051984E-2</c:v>
                      </c:pt>
                      <c:pt idx="175">
                        <c:v>6.6599166780726055E-2</c:v>
                      </c:pt>
                      <c:pt idx="176">
                        <c:v>6.5288533237879171E-2</c:v>
                      </c:pt>
                      <c:pt idx="177">
                        <c:v>6.3867969779024189E-2</c:v>
                      </c:pt>
                      <c:pt idx="178">
                        <c:v>6.2339080488545286E-2</c:v>
                      </c:pt>
                      <c:pt idx="179">
                        <c:v>6.0704597962136245E-2</c:v>
                      </c:pt>
                      <c:pt idx="180">
                        <c:v>5.8968609415864522E-2</c:v>
                      </c:pt>
                      <c:pt idx="181">
                        <c:v>5.7136751671388632E-2</c:v>
                      </c:pt>
                      <c:pt idx="182">
                        <c:v>5.5216492535920349E-2</c:v>
                      </c:pt>
                      <c:pt idx="183">
                        <c:v>5.3217351115002844E-2</c:v>
                      </c:pt>
                      <c:pt idx="184">
                        <c:v>5.1151237049725129E-2</c:v>
                      </c:pt>
                      <c:pt idx="185">
                        <c:v>4.9032679797590364E-2</c:v>
                      </c:pt>
                      <c:pt idx="186">
                        <c:v>4.687922459289446E-2</c:v>
                      </c:pt>
                      <c:pt idx="187">
                        <c:v>4.4711640935902651E-2</c:v>
                      </c:pt>
                      <c:pt idx="188">
                        <c:v>4.2554370520863478E-2</c:v>
                      </c:pt>
                      <c:pt idx="189">
                        <c:v>4.0435668584333492E-2</c:v>
                      </c:pt>
                      <c:pt idx="190">
                        <c:v>3.8388099383782077E-2</c:v>
                      </c:pt>
                      <c:pt idx="191">
                        <c:v>3.6448546132490441E-2</c:v>
                      </c:pt>
                      <c:pt idx="192">
                        <c:v>3.4658760328307371E-2</c:v>
                      </c:pt>
                      <c:pt idx="193">
                        <c:v>3.3065161246197003E-2</c:v>
                      </c:pt>
                      <c:pt idx="194">
                        <c:v>3.1719477177558582E-2</c:v>
                      </c:pt>
                      <c:pt idx="195">
                        <c:v>3.0678249751012875E-2</c:v>
                      </c:pt>
                      <c:pt idx="196">
                        <c:v>3.0003672355934392E-2</c:v>
                      </c:pt>
                      <c:pt idx="197">
                        <c:v>2.9762723247363999E-2</c:v>
                      </c:pt>
                      <c:pt idx="198">
                        <c:v>3.0028424474538625E-2</c:v>
                      </c:pt>
                      <c:pt idx="199">
                        <c:v>3.0878548990134869E-2</c:v>
                      </c:pt>
                      <c:pt idx="200">
                        <c:v>3.2397702887284593E-2</c:v>
                      </c:pt>
                      <c:pt idx="201">
                        <c:v>3.4675566217217929E-2</c:v>
                      </c:pt>
                      <c:pt idx="202">
                        <c:v>3.7810438879367886E-2</c:v>
                      </c:pt>
                      <c:pt idx="203">
                        <c:v>4.190693120945567E-2</c:v>
                      </c:pt>
                      <c:pt idx="204">
                        <c:v>4.7081882533573628E-2</c:v>
                      </c:pt>
                      <c:pt idx="205">
                        <c:v>5.3461217010951863E-2</c:v>
                      </c:pt>
                      <c:pt idx="206">
                        <c:v>6.1189387723850498E-2</c:v>
                      </c:pt>
                      <c:pt idx="207">
                        <c:v>7.0424598734782323E-2</c:v>
                      </c:pt>
                      <c:pt idx="208">
                        <c:v>8.1353070635336838E-2</c:v>
                      </c:pt>
                      <c:pt idx="209">
                        <c:v>9.4180791195037514E-2</c:v>
                      </c:pt>
                      <c:pt idx="210">
                        <c:v>0.10915388510878363</c:v>
                      </c:pt>
                      <c:pt idx="211">
                        <c:v>0.12654326851209016</c:v>
                      </c:pt>
                      <c:pt idx="212">
                        <c:v>0.14667229560723946</c:v>
                      </c:pt>
                      <c:pt idx="213">
                        <c:v>0.16988800156765541</c:v>
                      </c:pt>
                      <c:pt idx="214">
                        <c:v>0.19659732002795224</c:v>
                      </c:pt>
                      <c:pt idx="215">
                        <c:v>0.22721503213883124</c:v>
                      </c:pt>
                      <c:pt idx="216">
                        <c:v>0.2622110013473008</c:v>
                      </c:pt>
                      <c:pt idx="217">
                        <c:v>0.30202084132328111</c:v>
                      </c:pt>
                      <c:pt idx="218">
                        <c:v>0.3471103413099707</c:v>
                      </c:pt>
                      <c:pt idx="219">
                        <c:v>0.39783101226958217</c:v>
                      </c:pt>
                      <c:pt idx="220">
                        <c:v>0.45451677411454616</c:v>
                      </c:pt>
                      <c:pt idx="221">
                        <c:v>0.51726409001436235</c:v>
                      </c:pt>
                      <c:pt idx="222">
                        <c:v>0.58609345261093349</c:v>
                      </c:pt>
                      <c:pt idx="223">
                        <c:v>0.66063253709071179</c:v>
                      </c:pt>
                      <c:pt idx="224">
                        <c:v>0.74040222732614458</c:v>
                      </c:pt>
                      <c:pt idx="225">
                        <c:v>0.82437500899879057</c:v>
                      </c:pt>
                      <c:pt idx="226">
                        <c:v>0.91148149342423701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6EC2-4E0B-8393-6BDAC8F286D4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v>Cylinder Re 7500</c:v>
                </c:tx>
                <c:spPr>
                  <a:ln w="19050" cap="rnd">
                    <a:solidFill>
                      <a:schemeClr val="accent4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Cylinder!$G$10:$G$237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1.5019305180417204E-5</c:v>
                      </c:pt>
                      <c:pt idx="1">
                        <c:v>-3.0977938523737828E-3</c:v>
                      </c:pt>
                      <c:pt idx="2">
                        <c:v>-6.9763416484523791E-3</c:v>
                      </c:pt>
                      <c:pt idx="3">
                        <c:v>-1.1117592106592571E-2</c:v>
                      </c:pt>
                      <c:pt idx="4">
                        <c:v>-1.5149922934716932E-2</c:v>
                      </c:pt>
                      <c:pt idx="5">
                        <c:v>-1.8909199273532944E-2</c:v>
                      </c:pt>
                      <c:pt idx="6">
                        <c:v>-2.2367222409509405E-2</c:v>
                      </c:pt>
                      <c:pt idx="7">
                        <c:v>-2.5552304961806532E-2</c:v>
                      </c:pt>
                      <c:pt idx="8">
                        <c:v>-2.8502053532164135E-2</c:v>
                      </c:pt>
                      <c:pt idx="9">
                        <c:v>-3.1246074886029825E-2</c:v>
                      </c:pt>
                      <c:pt idx="10">
                        <c:v>-3.3803205036506016E-2</c:v>
                      </c:pt>
                      <c:pt idx="11">
                        <c:v>-3.6185150226199322E-2</c:v>
                      </c:pt>
                      <c:pt idx="12">
                        <c:v>-3.8400091636341845E-2</c:v>
                      </c:pt>
                      <c:pt idx="13">
                        <c:v>-4.0455653629945777E-2</c:v>
                      </c:pt>
                      <c:pt idx="14">
                        <c:v>-4.2359994775409658E-2</c:v>
                      </c:pt>
                      <c:pt idx="15">
                        <c:v>-4.4122323995075964E-2</c:v>
                      </c:pt>
                      <c:pt idx="16">
                        <c:v>-4.5752546359342082E-2</c:v>
                      </c:pt>
                      <c:pt idx="17">
                        <c:v>-4.726104432778138E-2</c:v>
                      </c:pt>
                      <c:pt idx="18">
                        <c:v>-4.8658216832533047E-2</c:v>
                      </c:pt>
                      <c:pt idx="19">
                        <c:v>-4.9954331196776489E-2</c:v>
                      </c:pt>
                      <c:pt idx="20">
                        <c:v>-5.1159274729253683E-2</c:v>
                      </c:pt>
                      <c:pt idx="21">
                        <c:v>-5.2282541817774884E-2</c:v>
                      </c:pt>
                      <c:pt idx="22">
                        <c:v>-5.3333124703231295E-2</c:v>
                      </c:pt>
                      <c:pt idx="23">
                        <c:v>-5.4319551946707047E-2</c:v>
                      </c:pt>
                      <c:pt idx="24">
                        <c:v>-5.5249836767412581E-2</c:v>
                      </c:pt>
                      <c:pt idx="25">
                        <c:v>-5.613152425018568E-2</c:v>
                      </c:pt>
                      <c:pt idx="26">
                        <c:v>-5.6971667196918499E-2</c:v>
                      </c:pt>
                      <c:pt idx="27">
                        <c:v>-5.7776871924504578E-2</c:v>
                      </c:pt>
                      <c:pt idx="28">
                        <c:v>-5.855329105319227E-2</c:v>
                      </c:pt>
                      <c:pt idx="29">
                        <c:v>-5.9306669148889282E-2</c:v>
                      </c:pt>
                      <c:pt idx="30">
                        <c:v>-6.0042348317183268E-2</c:v>
                      </c:pt>
                      <c:pt idx="31">
                        <c:v>-6.0765310447564419E-2</c:v>
                      </c:pt>
                      <c:pt idx="32">
                        <c:v>-6.148019091357948E-2</c:v>
                      </c:pt>
                      <c:pt idx="33">
                        <c:v>-6.2191319694840097E-2</c:v>
                      </c:pt>
                      <c:pt idx="34">
                        <c:v>-6.2902737920496429E-2</c:v>
                      </c:pt>
                      <c:pt idx="35">
                        <c:v>-6.3618232169494041E-2</c:v>
                      </c:pt>
                      <c:pt idx="36">
                        <c:v>-6.4341354331480596E-2</c:v>
                      </c:pt>
                      <c:pt idx="37">
                        <c:v>-6.507545277676717E-2</c:v>
                      </c:pt>
                      <c:pt idx="38">
                        <c:v>-6.5823687259750394E-2</c:v>
                      </c:pt>
                      <c:pt idx="39">
                        <c:v>-6.6589053136715093E-2</c:v>
                      </c:pt>
                      <c:pt idx="40">
                        <c:v>-6.7374400883968871E-2</c:v>
                      </c:pt>
                      <c:pt idx="41">
                        <c:v>-6.8182455437126005E-2</c:v>
                      </c:pt>
                      <c:pt idx="42">
                        <c:v>-6.9015827711688932E-2</c:v>
                      </c:pt>
                      <c:pt idx="43">
                        <c:v>-6.9877036398088371E-2</c:v>
                      </c:pt>
                      <c:pt idx="44">
                        <c:v>-7.0768533775842926E-2</c:v>
                      </c:pt>
                      <c:pt idx="45">
                        <c:v>-7.1692724874655139E-2</c:v>
                      </c:pt>
                      <c:pt idx="46">
                        <c:v>-7.2651998128018105E-2</c:v>
                      </c:pt>
                      <c:pt idx="47">
                        <c:v>-7.3648778189398523E-2</c:v>
                      </c:pt>
                      <c:pt idx="48">
                        <c:v>-7.4685593602546993E-2</c:v>
                      </c:pt>
                      <c:pt idx="49">
                        <c:v>-7.5765141550599838E-2</c:v>
                      </c:pt>
                      <c:pt idx="50">
                        <c:v>-7.6890403194759316E-2</c:v>
                      </c:pt>
                      <c:pt idx="51">
                        <c:v>-7.806479308490101E-2</c:v>
                      </c:pt>
                      <c:pt idx="52">
                        <c:v>-7.9292324944242612E-2</c:v>
                      </c:pt>
                      <c:pt idx="53">
                        <c:v>-8.0577776812366553E-2</c:v>
                      </c:pt>
                      <c:pt idx="54">
                        <c:v>-8.1926939001135624E-2</c:v>
                      </c:pt>
                      <c:pt idx="55">
                        <c:v>-8.334684635906188E-2</c:v>
                      </c:pt>
                      <c:pt idx="56">
                        <c:v>-8.4845966966008476E-2</c:v>
                      </c:pt>
                      <c:pt idx="57">
                        <c:v>-8.6434337638302036E-2</c:v>
                      </c:pt>
                      <c:pt idx="58">
                        <c:v>-8.8123730347314466E-2</c:v>
                      </c:pt>
                      <c:pt idx="59">
                        <c:v>-8.9927605339350195E-2</c:v>
                      </c:pt>
                      <c:pt idx="60">
                        <c:v>-9.1860888867216481E-2</c:v>
                      </c:pt>
                      <c:pt idx="61">
                        <c:v>-9.3939607915533518E-2</c:v>
                      </c:pt>
                      <c:pt idx="62">
                        <c:v>-9.6180455427685926E-2</c:v>
                      </c:pt>
                      <c:pt idx="63">
                        <c:v>-9.8599916231316725E-2</c:v>
                      </c:pt>
                      <c:pt idx="64">
                        <c:v>-0.10121328553727899</c:v>
                      </c:pt>
                      <c:pt idx="65">
                        <c:v>-0.10403367235712264</c:v>
                      </c:pt>
                      <c:pt idx="66">
                        <c:v>-0.10707103536049416</c:v>
                      </c:pt>
                      <c:pt idx="67">
                        <c:v>-0.11033083040820869</c:v>
                      </c:pt>
                      <c:pt idx="68">
                        <c:v>-0.11381311124464982</c:v>
                      </c:pt>
                      <c:pt idx="69">
                        <c:v>-0.1175119456036858</c:v>
                      </c:pt>
                      <c:pt idx="70">
                        <c:v>-0.12141503046219108</c:v>
                      </c:pt>
                      <c:pt idx="71">
                        <c:v>-0.1255030309579826</c:v>
                      </c:pt>
                      <c:pt idx="72">
                        <c:v>-0.12975001375782905</c:v>
                      </c:pt>
                      <c:pt idx="73">
                        <c:v>-0.13412398666486791</c:v>
                      </c:pt>
                      <c:pt idx="74">
                        <c:v>-0.13858735829549945</c:v>
                      </c:pt>
                      <c:pt idx="75">
                        <c:v>-0.14309690159181798</c:v>
                      </c:pt>
                      <c:pt idx="76">
                        <c:v>-0.14760523393552241</c:v>
                      </c:pt>
                      <c:pt idx="77">
                        <c:v>-0.15206145289168105</c:v>
                      </c:pt>
                      <c:pt idx="78">
                        <c:v>-0.15641139012633942</c:v>
                      </c:pt>
                      <c:pt idx="79">
                        <c:v>-0.16059721753051925</c:v>
                      </c:pt>
                      <c:pt idx="80">
                        <c:v>-0.16455941443023067</c:v>
                      </c:pt>
                      <c:pt idx="81">
                        <c:v>-0.16823664586694154</c:v>
                      </c:pt>
                      <c:pt idx="82">
                        <c:v>-0.17156556100090634</c:v>
                      </c:pt>
                      <c:pt idx="83">
                        <c:v>-0.17448007460415618</c:v>
                      </c:pt>
                      <c:pt idx="84">
                        <c:v>-0.17691495756319447</c:v>
                      </c:pt>
                      <c:pt idx="85">
                        <c:v>-0.17880509819222498</c:v>
                      </c:pt>
                      <c:pt idx="86">
                        <c:v>-0.18008536552617235</c:v>
                      </c:pt>
                      <c:pt idx="87">
                        <c:v>-0.18069053862950615</c:v>
                      </c:pt>
                      <c:pt idx="88">
                        <c:v>-0.18056312434760494</c:v>
                      </c:pt>
                      <c:pt idx="89">
                        <c:v>-0.17965053734607228</c:v>
                      </c:pt>
                      <c:pt idx="90">
                        <c:v>-0.1779049890731321</c:v>
                      </c:pt>
                      <c:pt idx="91">
                        <c:v>-0.17528587820086941</c:v>
                      </c:pt>
                      <c:pt idx="92">
                        <c:v>-0.1717739852217833</c:v>
                      </c:pt>
                      <c:pt idx="93">
                        <c:v>-0.16735886753040241</c:v>
                      </c:pt>
                      <c:pt idx="94">
                        <c:v>-0.16204059534512374</c:v>
                      </c:pt>
                      <c:pt idx="95">
                        <c:v>-0.15583695141894718</c:v>
                      </c:pt>
                      <c:pt idx="96">
                        <c:v>-0.14880090925630346</c:v>
                      </c:pt>
                      <c:pt idx="97">
                        <c:v>-0.14098291247447478</c:v>
                      </c:pt>
                      <c:pt idx="98">
                        <c:v>-0.13244922057365385</c:v>
                      </c:pt>
                      <c:pt idx="99">
                        <c:v>-0.12328842687414696</c:v>
                      </c:pt>
                      <c:pt idx="100">
                        <c:v>-0.11362380055200144</c:v>
                      </c:pt>
                      <c:pt idx="101">
                        <c:v>-0.10353895068257195</c:v>
                      </c:pt>
                      <c:pt idx="102">
                        <c:v>-9.3148262009349406E-2</c:v>
                      </c:pt>
                      <c:pt idx="103">
                        <c:v>-8.2568537818711818E-2</c:v>
                      </c:pt>
                      <c:pt idx="104">
                        <c:v>-7.1936658316507238E-2</c:v>
                      </c:pt>
                      <c:pt idx="105">
                        <c:v>-6.1297009888780084E-2</c:v>
                      </c:pt>
                      <c:pt idx="106">
                        <c:v>-5.074394258001598E-2</c:v>
                      </c:pt>
                      <c:pt idx="107">
                        <c:v>-4.037140583857618E-2</c:v>
                      </c:pt>
                      <c:pt idx="108">
                        <c:v>-3.0266697061065446E-2</c:v>
                      </c:pt>
                      <c:pt idx="109">
                        <c:v>-2.0548519217938585E-2</c:v>
                      </c:pt>
                      <c:pt idx="110">
                        <c:v>-1.1708260702496654E-2</c:v>
                      </c:pt>
                      <c:pt idx="111">
                        <c:v>-4.4737946202038168E-3</c:v>
                      </c:pt>
                      <c:pt idx="112">
                        <c:v>5.0578975112333452E-5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9.2088441728390746E-6</c:v>
                      </c:pt>
                      <c:pt idx="116">
                        <c:v>3.8640446987979245E-3</c:v>
                      </c:pt>
                      <c:pt idx="117">
                        <c:v>7.2949331207161497E-3</c:v>
                      </c:pt>
                      <c:pt idx="118">
                        <c:v>1.0632617995165445E-2</c:v>
                      </c:pt>
                      <c:pt idx="119">
                        <c:v>1.3965905190740957E-2</c:v>
                      </c:pt>
                      <c:pt idx="120">
                        <c:v>1.7320508432468771E-2</c:v>
                      </c:pt>
                      <c:pt idx="121">
                        <c:v>2.0591057132011561E-2</c:v>
                      </c:pt>
                      <c:pt idx="122">
                        <c:v>2.3700070037228075E-2</c:v>
                      </c:pt>
                      <c:pt idx="123">
                        <c:v>2.6641715126886924E-2</c:v>
                      </c:pt>
                      <c:pt idx="124">
                        <c:v>2.9374013643327018E-2</c:v>
                      </c:pt>
                      <c:pt idx="125">
                        <c:v>3.1910996518153573E-2</c:v>
                      </c:pt>
                      <c:pt idx="126">
                        <c:v>3.4247018315709574E-2</c:v>
                      </c:pt>
                      <c:pt idx="127">
                        <c:v>3.641548142729463E-2</c:v>
                      </c:pt>
                      <c:pt idx="128">
                        <c:v>3.8414467550969097E-2</c:v>
                      </c:pt>
                      <c:pt idx="129">
                        <c:v>4.0268321049541353E-2</c:v>
                      </c:pt>
                      <c:pt idx="130">
                        <c:v>4.1987826447812043E-2</c:v>
                      </c:pt>
                      <c:pt idx="131">
                        <c:v>4.3589926680070827E-2</c:v>
                      </c:pt>
                      <c:pt idx="132">
                        <c:v>4.5079657528382326E-2</c:v>
                      </c:pt>
                      <c:pt idx="133">
                        <c:v>4.6472975071615234E-2</c:v>
                      </c:pt>
                      <c:pt idx="134">
                        <c:v>4.7777108974291771E-2</c:v>
                      </c:pt>
                      <c:pt idx="135">
                        <c:v>4.900011798772174E-2</c:v>
                      </c:pt>
                      <c:pt idx="136">
                        <c:v>5.0148234767958107E-2</c:v>
                      </c:pt>
                      <c:pt idx="137">
                        <c:v>5.1230712200367824E-2</c:v>
                      </c:pt>
                      <c:pt idx="138">
                        <c:v>5.2251397539533347E-2</c:v>
                      </c:pt>
                      <c:pt idx="139">
                        <c:v>5.3215122973387471E-2</c:v>
                      </c:pt>
                      <c:pt idx="140">
                        <c:v>5.4126615601613311E-2</c:v>
                      </c:pt>
                      <c:pt idx="141">
                        <c:v>5.4990145088943225E-2</c:v>
                      </c:pt>
                      <c:pt idx="142">
                        <c:v>5.5807292609545263E-2</c:v>
                      </c:pt>
                      <c:pt idx="143">
                        <c:v>5.6580667383300483E-2</c:v>
                      </c:pt>
                      <c:pt idx="144">
                        <c:v>5.7312355168639507E-2</c:v>
                      </c:pt>
                      <c:pt idx="145">
                        <c:v>5.8003332502283865E-2</c:v>
                      </c:pt>
                      <c:pt idx="146">
                        <c:v>5.8653642056850988E-2</c:v>
                      </c:pt>
                      <c:pt idx="147">
                        <c:v>5.9263873636840561E-2</c:v>
                      </c:pt>
                      <c:pt idx="148">
                        <c:v>5.9833810526394443E-2</c:v>
                      </c:pt>
                      <c:pt idx="149">
                        <c:v>6.03625122280654E-2</c:v>
                      </c:pt>
                      <c:pt idx="150">
                        <c:v>6.0848840433926382E-2</c:v>
                      </c:pt>
                      <c:pt idx="151">
                        <c:v>6.12917073490706E-2</c:v>
                      </c:pt>
                      <c:pt idx="152">
                        <c:v>6.1689351174497697E-2</c:v>
                      </c:pt>
                      <c:pt idx="153">
                        <c:v>6.2039715450555664E-2</c:v>
                      </c:pt>
                      <c:pt idx="154">
                        <c:v>6.2340700827486377E-2</c:v>
                      </c:pt>
                      <c:pt idx="155">
                        <c:v>6.2590019075707368E-2</c:v>
                      </c:pt>
                      <c:pt idx="156">
                        <c:v>6.2784992739695941E-2</c:v>
                      </c:pt>
                      <c:pt idx="157">
                        <c:v>6.2922852354807948E-2</c:v>
                      </c:pt>
                      <c:pt idx="158">
                        <c:v>6.3000763475667299E-2</c:v>
                      </c:pt>
                      <c:pt idx="159">
                        <c:v>6.3015671676191112E-2</c:v>
                      </c:pt>
                      <c:pt idx="160">
                        <c:v>6.2964358674172979E-2</c:v>
                      </c:pt>
                      <c:pt idx="161">
                        <c:v>6.2843541289120342E-2</c:v>
                      </c:pt>
                      <c:pt idx="162">
                        <c:v>6.2649856081745559E-2</c:v>
                      </c:pt>
                      <c:pt idx="163">
                        <c:v>6.237975518443252E-2</c:v>
                      </c:pt>
                      <c:pt idx="164">
                        <c:v>6.2029644846638178E-2</c:v>
                      </c:pt>
                      <c:pt idx="165">
                        <c:v>6.1595818770790185E-2</c:v>
                      </c:pt>
                      <c:pt idx="166">
                        <c:v>6.10745194132849E-2</c:v>
                      </c:pt>
                      <c:pt idx="167">
                        <c:v>6.0461819446305257E-2</c:v>
                      </c:pt>
                      <c:pt idx="168">
                        <c:v>5.9753809547187252E-2</c:v>
                      </c:pt>
                      <c:pt idx="169">
                        <c:v>5.8946411081676788E-2</c:v>
                      </c:pt>
                      <c:pt idx="170">
                        <c:v>5.8035577904293027E-2</c:v>
                      </c:pt>
                      <c:pt idx="171">
                        <c:v>5.7017084197767201E-2</c:v>
                      </c:pt>
                      <c:pt idx="172">
                        <c:v>5.5886829782796806E-2</c:v>
                      </c:pt>
                      <c:pt idx="173">
                        <c:v>5.4640527004142549E-2</c:v>
                      </c:pt>
                      <c:pt idx="174">
                        <c:v>5.3274117761313348E-2</c:v>
                      </c:pt>
                      <c:pt idx="175">
                        <c:v>5.1783391260872773E-2</c:v>
                      </c:pt>
                      <c:pt idx="176">
                        <c:v>5.0164546419924586E-2</c:v>
                      </c:pt>
                      <c:pt idx="177">
                        <c:v>4.8413681207799285E-2</c:v>
                      </c:pt>
                      <c:pt idx="178">
                        <c:v>4.6527571106156865E-2</c:v>
                      </c:pt>
                      <c:pt idx="179">
                        <c:v>4.450300820968929E-2</c:v>
                      </c:pt>
                      <c:pt idx="180">
                        <c:v>4.2337845115513299E-2</c:v>
                      </c:pt>
                      <c:pt idx="181">
                        <c:v>4.0030132520972164E-2</c:v>
                      </c:pt>
                      <c:pt idx="182">
                        <c:v>3.7579534957574309E-2</c:v>
                      </c:pt>
                      <c:pt idx="183">
                        <c:v>3.49861933720284E-2</c:v>
                      </c:pt>
                      <c:pt idx="184">
                        <c:v>3.2252624866592888E-2</c:v>
                      </c:pt>
                      <c:pt idx="185">
                        <c:v>2.9382227994975141E-2</c:v>
                      </c:pt>
                      <c:pt idx="186">
                        <c:v>2.6381827627211585E-2</c:v>
                      </c:pt>
                      <c:pt idx="187">
                        <c:v>2.3259689582562391E-2</c:v>
                      </c:pt>
                      <c:pt idx="188">
                        <c:v>2.0028917932397708E-2</c:v>
                      </c:pt>
                      <c:pt idx="189">
                        <c:v>1.670480759031737E-2</c:v>
                      </c:pt>
                      <c:pt idx="190">
                        <c:v>1.3309347612068378E-2</c:v>
                      </c:pt>
                      <c:pt idx="191">
                        <c:v>9.8676485395539186E-3</c:v>
                      </c:pt>
                      <c:pt idx="192">
                        <c:v>6.4138652426563711E-3</c:v>
                      </c:pt>
                      <c:pt idx="193">
                        <c:v>2.9863045239244112E-3</c:v>
                      </c:pt>
                      <c:pt idx="194">
                        <c:v>-3.6488524654405667E-4</c:v>
                      </c:pt>
                      <c:pt idx="195">
                        <c:v>-3.5845252143951538E-3</c:v>
                      </c:pt>
                      <c:pt idx="196">
                        <c:v>-6.6025596421771839E-3</c:v>
                      </c:pt>
                      <c:pt idx="197">
                        <c:v>-9.3436684049993148E-3</c:v>
                      </c:pt>
                      <c:pt idx="198">
                        <c:v>-1.1714807828343129E-2</c:v>
                      </c:pt>
                      <c:pt idx="199">
                        <c:v>-1.3618815653406014E-2</c:v>
                      </c:pt>
                      <c:pt idx="200">
                        <c:v>-1.4938671640963793E-2</c:v>
                      </c:pt>
                      <c:pt idx="201">
                        <c:v>-1.5556525803097259E-2</c:v>
                      </c:pt>
                      <c:pt idx="202">
                        <c:v>-1.5333480790132739E-2</c:v>
                      </c:pt>
                      <c:pt idx="203">
                        <c:v>-1.4135484189629382E-2</c:v>
                      </c:pt>
                      <c:pt idx="204">
                        <c:v>-1.1806409411483119E-2</c:v>
                      </c:pt>
                      <c:pt idx="205">
                        <c:v>-8.2019927045536602E-3</c:v>
                      </c:pt>
                      <c:pt idx="206">
                        <c:v>-3.1524631546513008E-3</c:v>
                      </c:pt>
                      <c:pt idx="207">
                        <c:v>3.4945834344114711E-3</c:v>
                      </c:pt>
                      <c:pt idx="208">
                        <c:v>1.1927406192914478E-2</c:v>
                      </c:pt>
                      <c:pt idx="209">
                        <c:v>2.2317039920670401E-2</c:v>
                      </c:pt>
                      <c:pt idx="210">
                        <c:v>3.4892784703970996E-2</c:v>
                      </c:pt>
                      <c:pt idx="211">
                        <c:v>4.9875572663440303E-2</c:v>
                      </c:pt>
                      <c:pt idx="212">
                        <c:v>6.7581603588296471E-2</c:v>
                      </c:pt>
                      <c:pt idx="213">
                        <c:v>8.8334012755382454E-2</c:v>
                      </c:pt>
                      <c:pt idx="214">
                        <c:v>0.11259789538003884</c:v>
                      </c:pt>
                      <c:pt idx="215">
                        <c:v>0.14085422614681833</c:v>
                      </c:pt>
                      <c:pt idx="216">
                        <c:v>0.17376535630968648</c:v>
                      </c:pt>
                      <c:pt idx="217">
                        <c:v>0.21198518084794227</c:v>
                      </c:pt>
                      <c:pt idx="218">
                        <c:v>0.25635111655488563</c:v>
                      </c:pt>
                      <c:pt idx="219">
                        <c:v>0.30759576813753992</c:v>
                      </c:pt>
                      <c:pt idx="220">
                        <c:v>0.36656471541816743</c:v>
                      </c:pt>
                      <c:pt idx="221">
                        <c:v>0.43379374146376176</c:v>
                      </c:pt>
                      <c:pt idx="222">
                        <c:v>0.50977212294290775</c:v>
                      </c:pt>
                      <c:pt idx="223">
                        <c:v>0.59436911158746186</c:v>
                      </c:pt>
                      <c:pt idx="224">
                        <c:v>0.68721350933011349</c:v>
                      </c:pt>
                      <c:pt idx="225">
                        <c:v>0.78699581669411212</c:v>
                      </c:pt>
                      <c:pt idx="226">
                        <c:v>0.89212239355426048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6EC2-4E0B-8393-6BDAC8F286D4}"/>
                  </c:ext>
                </c:extLst>
              </c15:ser>
            </c15:filteredScatterSeries>
          </c:ext>
        </c:extLst>
      </c:scatterChart>
      <c:valAx>
        <c:axId val="62128603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U/U</a:t>
                </a:r>
                <a:r>
                  <a:rPr lang="en-GB" sz="1400" baseline="-25000" dirty="0"/>
                  <a:t>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289312"/>
        <c:crosses val="autoZero"/>
        <c:crossBetween val="midCat"/>
      </c:valAx>
      <c:valAx>
        <c:axId val="6212893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Y</a:t>
                </a:r>
                <a:r>
                  <a:rPr lang="en-GB" sz="1400" baseline="0"/>
                  <a:t> axis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12860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b="0" i="0" baseline="0" dirty="0">
                <a:effectLst/>
              </a:rPr>
              <a:t>Cuboid within the centre of the cavity</a:t>
            </a:r>
            <a:endParaRPr lang="en-GB" sz="16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Cuboid Re 100</c:v>
          </c:tx>
          <c:spPr>
            <a:ln w="19050" cap="rnd">
              <a:solidFill>
                <a:srgbClr val="FD8D31"/>
              </a:solidFill>
              <a:round/>
            </a:ln>
            <a:effectLst/>
          </c:spPr>
          <c:marker>
            <c:symbol val="none"/>
          </c:marker>
          <c:xVal>
            <c:numRef>
              <c:f>Cuboid!$B$10:$B$237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xVal>
          <c:yVal>
            <c:numRef>
              <c:f>Cuboid!$C$10:$C$237</c:f>
              <c:numCache>
                <c:formatCode>General</c:formatCode>
                <c:ptCount val="228"/>
                <c:pt idx="0">
                  <c:v>2.7305142471897159E-4</c:v>
                </c:pt>
                <c:pt idx="1">
                  <c:v>2.6677056111611645E-3</c:v>
                </c:pt>
                <c:pt idx="2">
                  <c:v>5.0149929671050811E-3</c:v>
                </c:pt>
                <c:pt idx="3">
                  <c:v>7.3149122099503711E-3</c:v>
                </c:pt>
                <c:pt idx="4">
                  <c:v>9.56747053658283E-3</c:v>
                </c:pt>
                <c:pt idx="5">
                  <c:v>1.1772682556923155E-2</c:v>
                </c:pt>
                <c:pt idx="6">
                  <c:v>1.3930569672531418E-2</c:v>
                </c:pt>
                <c:pt idx="7">
                  <c:v>1.6041159767311467E-2</c:v>
                </c:pt>
                <c:pt idx="8">
                  <c:v>1.8104487110593138E-2</c:v>
                </c:pt>
                <c:pt idx="9">
                  <c:v>2.0120592397678497E-2</c:v>
                </c:pt>
                <c:pt idx="10">
                  <c:v>2.2089522872521947E-2</c:v>
                </c:pt>
                <c:pt idx="11">
                  <c:v>2.4011332492378683E-2</c:v>
                </c:pt>
                <c:pt idx="12">
                  <c:v>2.5886082105769374E-2</c:v>
                </c:pt>
                <c:pt idx="13">
                  <c:v>2.7713839623760891E-2</c:v>
                </c:pt>
                <c:pt idx="14">
                  <c:v>2.9494680170970986E-2</c:v>
                </c:pt>
                <c:pt idx="15">
                  <c:v>3.1228686207401518E-2</c:v>
                </c:pt>
                <c:pt idx="16">
                  <c:v>3.2915947615626585E-2</c:v>
                </c:pt>
                <c:pt idx="17">
                  <c:v>3.455656175031175E-2</c:v>
                </c:pt>
                <c:pt idx="18">
                  <c:v>3.615063344878848E-2</c:v>
                </c:pt>
                <c:pt idx="19">
                  <c:v>3.7698275002632384E-2</c:v>
                </c:pt>
                <c:pt idx="20">
                  <c:v>3.919960609103474E-2</c:v>
                </c:pt>
                <c:pt idx="21">
                  <c:v>4.0654753677331346E-2</c:v>
                </c:pt>
                <c:pt idx="22">
                  <c:v>4.2063851870415843E-2</c:v>
                </c:pt>
                <c:pt idx="23">
                  <c:v>4.3427041752998191E-2</c:v>
                </c:pt>
                <c:pt idx="24">
                  <c:v>4.4744471178788991E-2</c:v>
                </c:pt>
                <c:pt idx="25">
                  <c:v>4.6016294540749791E-2</c:v>
                </c:pt>
                <c:pt idx="26">
                  <c:v>4.7242672512540114E-2</c:v>
                </c:pt>
                <c:pt idx="27">
                  <c:v>4.8423771765274133E-2</c:v>
                </c:pt>
                <c:pt idx="28">
                  <c:v>4.9559764661622381E-2</c:v>
                </c:pt>
                <c:pt idx="29">
                  <c:v>5.0650828929238494E-2</c:v>
                </c:pt>
                <c:pt idx="30">
                  <c:v>5.1697147315382747E-2</c:v>
                </c:pt>
                <c:pt idx="31">
                  <c:v>5.2698907224543012E-2</c:v>
                </c:pt>
                <c:pt idx="32">
                  <c:v>5.365630034072949E-2</c:v>
                </c:pt>
                <c:pt idx="33">
                  <c:v>5.4569522236054199E-2</c:v>
                </c:pt>
                <c:pt idx="34">
                  <c:v>5.5438771967056558E-2</c:v>
                </c:pt>
                <c:pt idx="35">
                  <c:v>5.6264251660205086E-2</c:v>
                </c:pt>
                <c:pt idx="36">
                  <c:v>5.7046166087814321E-2</c:v>
                </c:pt>
                <c:pt idx="37">
                  <c:v>5.7784722235644875E-2</c:v>
                </c:pt>
                <c:pt idx="38">
                  <c:v>5.8480128863195771E-2</c:v>
                </c:pt>
                <c:pt idx="39">
                  <c:v>5.9132596057830528E-2</c:v>
                </c:pt>
                <c:pt idx="40">
                  <c:v>5.9742334783500745E-2</c:v>
                </c:pt>
                <c:pt idx="41">
                  <c:v>6.0309556425142949E-2</c:v>
                </c:pt>
                <c:pt idx="42">
                  <c:v>6.0834472329218472E-2</c:v>
                </c:pt>
                <c:pt idx="43">
                  <c:v>6.1317293341522972E-2</c:v>
                </c:pt>
                <c:pt idx="44">
                  <c:v>6.1758229342346975E-2</c:v>
                </c:pt>
                <c:pt idx="45">
                  <c:v>6.2157488780341989E-2</c:v>
                </c:pt>
                <c:pt idx="46">
                  <c:v>6.2515278204614111E-2</c:v>
                </c:pt>
                <c:pt idx="47">
                  <c:v>6.2831801796937078E-2</c:v>
                </c:pt>
                <c:pt idx="48">
                  <c:v>6.3107260902708226E-2</c:v>
                </c:pt>
                <c:pt idx="49">
                  <c:v>6.3341853563638251E-2</c:v>
                </c:pt>
                <c:pt idx="50">
                  <c:v>6.3535774049244917E-2</c:v>
                </c:pt>
                <c:pt idx="51">
                  <c:v>6.3689212392236183E-2</c:v>
                </c:pt>
                <c:pt idx="52">
                  <c:v>6.3802353922103774E-2</c:v>
                </c:pt>
                <c:pt idx="53">
                  <c:v>6.3875378805874766E-2</c:v>
                </c:pt>
                <c:pt idx="54">
                  <c:v>6.3908461585382118E-2</c:v>
                </c:pt>
                <c:pt idx="55">
                  <c:v>6.3901770727047738E-2</c:v>
                </c:pt>
                <c:pt idx="56">
                  <c:v>6.3855468164512694E-2</c:v>
                </c:pt>
                <c:pt idx="57">
                  <c:v>6.3769708862913707E-2</c:v>
                </c:pt>
                <c:pt idx="58">
                  <c:v>6.3644640368633418E-2</c:v>
                </c:pt>
                <c:pt idx="59">
                  <c:v>6.3480402396571947E-2</c:v>
                </c:pt>
                <c:pt idx="60">
                  <c:v>6.3277126388576119E-2</c:v>
                </c:pt>
                <c:pt idx="61">
                  <c:v>6.3034935137236084E-2</c:v>
                </c:pt>
                <c:pt idx="62">
                  <c:v>6.2753942353503581E-2</c:v>
                </c:pt>
                <c:pt idx="63">
                  <c:v>6.2434252348834575E-2</c:v>
                </c:pt>
                <c:pt idx="64">
                  <c:v>6.2075959609507479E-2</c:v>
                </c:pt>
                <c:pt idx="65">
                  <c:v>6.1679148572671434E-2</c:v>
                </c:pt>
                <c:pt idx="66">
                  <c:v>6.1243893197769232E-2</c:v>
                </c:pt>
                <c:pt idx="67">
                  <c:v>6.077025689507351E-2</c:v>
                </c:pt>
                <c:pt idx="68">
                  <c:v>6.0258292069304664E-2</c:v>
                </c:pt>
                <c:pt idx="69">
                  <c:v>5.9708040298279141E-2</c:v>
                </c:pt>
                <c:pt idx="70">
                  <c:v>5.9119531792573746E-2</c:v>
                </c:pt>
                <c:pt idx="71">
                  <c:v>5.8492785988926675E-2</c:v>
                </c:pt>
                <c:pt idx="72">
                  <c:v>5.7827810808189446E-2</c:v>
                </c:pt>
                <c:pt idx="73">
                  <c:v>5.7124603944381312E-2</c:v>
                </c:pt>
                <c:pt idx="74">
                  <c:v>5.6383151684329808E-2</c:v>
                </c:pt>
                <c:pt idx="75">
                  <c:v>5.5603436591119833E-2</c:v>
                </c:pt>
                <c:pt idx="76">
                  <c:v>5.4785406658399587E-2</c:v>
                </c:pt>
                <c:pt idx="77">
                  <c:v>5.3928929648765341E-2</c:v>
                </c:pt>
                <c:pt idx="78">
                  <c:v>5.3034175732148088E-2</c:v>
                </c:pt>
                <c:pt idx="79">
                  <c:v>5.2101016886615947E-2</c:v>
                </c:pt>
                <c:pt idx="80">
                  <c:v>5.1129415229771658E-2</c:v>
                </c:pt>
                <c:pt idx="81">
                  <c:v>5.0119323891131669E-2</c:v>
                </c:pt>
                <c:pt idx="82">
                  <c:v>4.9070705267423652E-2</c:v>
                </c:pt>
                <c:pt idx="83">
                  <c:v>4.7983516438877528E-2</c:v>
                </c:pt>
                <c:pt idx="84">
                  <c:v>4.6857727500019201E-2</c:v>
                </c:pt>
                <c:pt idx="85">
                  <c:v>4.5693307440925202E-2</c:v>
                </c:pt>
                <c:pt idx="86">
                  <c:v>4.4490242525501919E-2</c:v>
                </c:pt>
                <c:pt idx="87">
                  <c:v>4.3248522618763927E-2</c:v>
                </c:pt>
                <c:pt idx="88">
                  <c:v>4.1968159571849718E-2</c:v>
                </c:pt>
                <c:pt idx="89">
                  <c:v>4.0649173963563497E-2</c:v>
                </c:pt>
                <c:pt idx="90">
                  <c:v>3.9291613436495551E-2</c:v>
                </c:pt>
                <c:pt idx="91">
                  <c:v>3.7895539805488543E-2</c:v>
                </c:pt>
                <c:pt idx="92">
                  <c:v>3.6461047270755095E-2</c:v>
                </c:pt>
                <c:pt idx="93">
                  <c:v>3.4988249825551508E-2</c:v>
                </c:pt>
                <c:pt idx="94">
                  <c:v>3.347729924707795E-2</c:v>
                </c:pt>
                <c:pt idx="95">
                  <c:v>3.1928372706088032E-2</c:v>
                </c:pt>
                <c:pt idx="96">
                  <c:v>3.0341690398096709E-2</c:v>
                </c:pt>
                <c:pt idx="97">
                  <c:v>2.8717503209512444E-2</c:v>
                </c:pt>
                <c:pt idx="98">
                  <c:v>2.7056109786035794E-2</c:v>
                </c:pt>
                <c:pt idx="99">
                  <c:v>2.535784402262764E-2</c:v>
                </c:pt>
                <c:pt idx="100">
                  <c:v>2.3623091241516587E-2</c:v>
                </c:pt>
                <c:pt idx="101">
                  <c:v>2.1852275101836363E-2</c:v>
                </c:pt>
                <c:pt idx="102">
                  <c:v>2.0045872306138936E-2</c:v>
                </c:pt>
                <c:pt idx="103">
                  <c:v>1.8204398170535239E-2</c:v>
                </c:pt>
                <c:pt idx="104">
                  <c:v>1.6328418738001515E-2</c:v>
                </c:pt>
                <c:pt idx="105">
                  <c:v>1.4418533492401308E-2</c:v>
                </c:pt>
                <c:pt idx="106">
                  <c:v>1.2475382570853049E-2</c:v>
                </c:pt>
                <c:pt idx="107">
                  <c:v>1.049962346312929E-2</c:v>
                </c:pt>
                <c:pt idx="108">
                  <c:v>8.4919283641921584E-3</c:v>
                </c:pt>
                <c:pt idx="109">
                  <c:v>6.4529481162097493E-3</c:v>
                </c:pt>
                <c:pt idx="110">
                  <c:v>4.3832887289422216E-3</c:v>
                </c:pt>
                <c:pt idx="111">
                  <c:v>2.2834479790783896E-3</c:v>
                </c:pt>
                <c:pt idx="112">
                  <c:v>1.5374625463941038E-4</c:v>
                </c:pt>
                <c:pt idx="113">
                  <c:v>0</c:v>
                </c:pt>
                <c:pt idx="114">
                  <c:v>0</c:v>
                </c:pt>
                <c:pt idx="115">
                  <c:v>-3.2499847647422879E-4</c:v>
                </c:pt>
                <c:pt idx="116">
                  <c:v>-2.6315797413862803E-3</c:v>
                </c:pt>
                <c:pt idx="117">
                  <c:v>-4.8831417558118737E-3</c:v>
                </c:pt>
                <c:pt idx="118">
                  <c:v>-7.0799131568258103E-3</c:v>
                </c:pt>
                <c:pt idx="119">
                  <c:v>-9.2222293915386923E-3</c:v>
                </c:pt>
                <c:pt idx="120">
                  <c:v>-1.131050917967664E-2</c:v>
                </c:pt>
                <c:pt idx="121">
                  <c:v>-1.3345248631844586E-2</c:v>
                </c:pt>
                <c:pt idx="122">
                  <c:v>-1.5327001251660526E-2</c:v>
                </c:pt>
                <c:pt idx="123">
                  <c:v>-1.7256377505111824E-2</c:v>
                </c:pt>
                <c:pt idx="124">
                  <c:v>-1.9134026941180909E-2</c:v>
                </c:pt>
                <c:pt idx="125">
                  <c:v>-2.0960640548401903E-2</c:v>
                </c:pt>
                <c:pt idx="126">
                  <c:v>-2.2736933960101544E-2</c:v>
                </c:pt>
                <c:pt idx="127">
                  <c:v>-2.4463651368817636E-2</c:v>
                </c:pt>
                <c:pt idx="128">
                  <c:v>-2.6141549253208968E-2</c:v>
                </c:pt>
                <c:pt idx="129">
                  <c:v>-2.7771401323067661E-2</c:v>
                </c:pt>
                <c:pt idx="130">
                  <c:v>-2.9353982529684946E-2</c:v>
                </c:pt>
                <c:pt idx="131">
                  <c:v>-3.0890074853184769E-2</c:v>
                </c:pt>
                <c:pt idx="132">
                  <c:v>-3.2380451538726616E-2</c:v>
                </c:pt>
                <c:pt idx="133">
                  <c:v>-3.38258836918102E-2</c:v>
                </c:pt>
                <c:pt idx="134">
                  <c:v>-3.5227124766951314E-2</c:v>
                </c:pt>
                <c:pt idx="135">
                  <c:v>-3.6584917996090753E-2</c:v>
                </c:pt>
                <c:pt idx="136">
                  <c:v>-3.7899981184733353E-2</c:v>
                </c:pt>
                <c:pt idx="137">
                  <c:v>-3.9173015010628122E-2</c:v>
                </c:pt>
                <c:pt idx="138">
                  <c:v>-4.0404688181009792E-2</c:v>
                </c:pt>
                <c:pt idx="139">
                  <c:v>-4.1595646627901939E-2</c:v>
                </c:pt>
                <c:pt idx="140">
                  <c:v>-4.2746499064473399E-2</c:v>
                </c:pt>
                <c:pt idx="141">
                  <c:v>-4.3857827082706947E-2</c:v>
                </c:pt>
                <c:pt idx="142">
                  <c:v>-4.4930171125766132E-2</c:v>
                </c:pt>
                <c:pt idx="143">
                  <c:v>-4.5964041470411644E-2</c:v>
                </c:pt>
                <c:pt idx="144">
                  <c:v>-4.6959904610626969E-2</c:v>
                </c:pt>
                <c:pt idx="145">
                  <c:v>-4.7918195084902464E-2</c:v>
                </c:pt>
                <c:pt idx="146">
                  <c:v>-4.8839302246984198E-2</c:v>
                </c:pt>
                <c:pt idx="147">
                  <c:v>-4.9723582879074114E-2</c:v>
                </c:pt>
                <c:pt idx="148">
                  <c:v>-5.0571348309922694E-2</c:v>
                </c:pt>
                <c:pt idx="149">
                  <c:v>-5.1382877740152808E-2</c:v>
                </c:pt>
                <c:pt idx="150">
                  <c:v>-5.2158405656715007E-2</c:v>
                </c:pt>
                <c:pt idx="151">
                  <c:v>-5.289821716054658E-2</c:v>
                </c:pt>
                <c:pt idx="152">
                  <c:v>-5.360227924485398E-2</c:v>
                </c:pt>
                <c:pt idx="153">
                  <c:v>-5.4270791724450859E-2</c:v>
                </c:pt>
                <c:pt idx="154">
                  <c:v>-5.4903934973920931E-2</c:v>
                </c:pt>
                <c:pt idx="155">
                  <c:v>-5.5501738318476351E-2</c:v>
                </c:pt>
                <c:pt idx="156">
                  <c:v>-5.6064233104484232E-2</c:v>
                </c:pt>
                <c:pt idx="157">
                  <c:v>-5.6591419850099939E-2</c:v>
                </c:pt>
                <c:pt idx="158">
                  <c:v>-5.7083271067891822E-2</c:v>
                </c:pt>
                <c:pt idx="159">
                  <c:v>-5.7539732753723406E-2</c:v>
                </c:pt>
                <c:pt idx="160">
                  <c:v>-5.7960726887425172E-2</c:v>
                </c:pt>
                <c:pt idx="161">
                  <c:v>-5.8346153173867932E-2</c:v>
                </c:pt>
                <c:pt idx="162">
                  <c:v>-5.8695891333306299E-2</c:v>
                </c:pt>
                <c:pt idx="163">
                  <c:v>-5.9009802949247521E-2</c:v>
                </c:pt>
                <c:pt idx="164">
                  <c:v>-5.9287733604775635E-2</c:v>
                </c:pt>
                <c:pt idx="165">
                  <c:v>-5.9529514751613263E-2</c:v>
                </c:pt>
                <c:pt idx="166">
                  <c:v>-5.9734965720362056E-2</c:v>
                </c:pt>
                <c:pt idx="167">
                  <c:v>-5.9903895560247611E-2</c:v>
                </c:pt>
                <c:pt idx="168">
                  <c:v>-6.0036104936715358E-2</c:v>
                </c:pt>
                <c:pt idx="169">
                  <c:v>-6.0131387911881821E-2</c:v>
                </c:pt>
                <c:pt idx="170">
                  <c:v>-6.0189533735518788E-2</c:v>
                </c:pt>
                <c:pt idx="171">
                  <c:v>-6.0210328548167429E-2</c:v>
                </c:pt>
                <c:pt idx="172">
                  <c:v>-6.019355706772548E-2</c:v>
                </c:pt>
                <c:pt idx="173">
                  <c:v>-6.0139004204034716E-2</c:v>
                </c:pt>
                <c:pt idx="174">
                  <c:v>-6.0046456641245159E-2</c:v>
                </c:pt>
                <c:pt idx="175">
                  <c:v>-5.9915704356542684E-2</c:v>
                </c:pt>
                <c:pt idx="176">
                  <c:v>-5.974654209729454E-2</c:v>
                </c:pt>
                <c:pt idx="177">
                  <c:v>-5.953877079867919E-2</c:v>
                </c:pt>
                <c:pt idx="178">
                  <c:v>-5.9292198953882609E-2</c:v>
                </c:pt>
                <c:pt idx="179">
                  <c:v>-5.9006643926466033E-2</c:v>
                </c:pt>
                <c:pt idx="180">
                  <c:v>-5.8681933211373244E-2</c:v>
                </c:pt>
                <c:pt idx="181">
                  <c:v>-5.8317905638395347E-2</c:v>
                </c:pt>
                <c:pt idx="182">
                  <c:v>-5.79144125213856E-2</c:v>
                </c:pt>
                <c:pt idx="183">
                  <c:v>-5.7471318749412491E-2</c:v>
                </c:pt>
                <c:pt idx="184">
                  <c:v>-5.698850382135473E-2</c:v>
                </c:pt>
                <c:pt idx="185">
                  <c:v>-5.6465862821460322E-2</c:v>
                </c:pt>
                <c:pt idx="186">
                  <c:v>-5.5903307336393905E-2</c:v>
                </c:pt>
                <c:pt idx="187">
                  <c:v>-5.5300766312060892E-2</c:v>
                </c:pt>
                <c:pt idx="188">
                  <c:v>-5.4658186850220544E-2</c:v>
                </c:pt>
                <c:pt idx="189">
                  <c:v>-5.3975534943653751E-2</c:v>
                </c:pt>
                <c:pt idx="190">
                  <c:v>-5.3252796149659561E-2</c:v>
                </c:pt>
                <c:pt idx="191">
                  <c:v>-5.2489976200981947E-2</c:v>
                </c:pt>
                <c:pt idx="192">
                  <c:v>-5.1687101553879129E-2</c:v>
                </c:pt>
                <c:pt idx="193">
                  <c:v>-5.0844219872710192E-2</c:v>
                </c:pt>
                <c:pt idx="194">
                  <c:v>-4.9961400450804994E-2</c:v>
                </c:pt>
                <c:pt idx="195">
                  <c:v>-4.9038734567244675E-2</c:v>
                </c:pt>
                <c:pt idx="196">
                  <c:v>-4.8076335779454686E-2</c:v>
                </c:pt>
                <c:pt idx="197">
                  <c:v>-4.7074340151480772E-2</c:v>
                </c:pt>
                <c:pt idx="198">
                  <c:v>-4.6032906418031483E-2</c:v>
                </c:pt>
                <c:pt idx="199">
                  <c:v>-4.4952216084399331E-2</c:v>
                </c:pt>
                <c:pt idx="200">
                  <c:v>-4.3832473462521837E-2</c:v>
                </c:pt>
                <c:pt idx="201">
                  <c:v>-4.2673905643494076E-2</c:v>
                </c:pt>
                <c:pt idx="202">
                  <c:v>-4.1476762406918409E-2</c:v>
                </c:pt>
                <c:pt idx="203">
                  <c:v>-4.0241316067464589E-2</c:v>
                </c:pt>
                <c:pt idx="204">
                  <c:v>-3.8967861258962955E-2</c:v>
                </c:pt>
                <c:pt idx="205">
                  <c:v>-3.7656714656160044E-2</c:v>
                </c:pt>
                <c:pt idx="206">
                  <c:v>-3.630821463392777E-2</c:v>
                </c:pt>
                <c:pt idx="207">
                  <c:v>-3.4922720863123612E-2</c:v>
                </c:pt>
                <c:pt idx="208">
                  <c:v>-3.3500613841337575E-2</c:v>
                </c:pt>
                <c:pt idx="209">
                  <c:v>-3.2042294355274344E-2</c:v>
                </c:pt>
                <c:pt idx="210">
                  <c:v>-3.0548182869246272E-2</c:v>
                </c:pt>
                <c:pt idx="211">
                  <c:v>-2.9018718830832596E-2</c:v>
                </c:pt>
                <c:pt idx="212">
                  <c:v>-2.7454359879681478E-2</c:v>
                </c:pt>
                <c:pt idx="213">
                  <c:v>-2.5855580937910825E-2</c:v>
                </c:pt>
                <c:pt idx="214">
                  <c:v>-2.4222873149499956E-2</c:v>
                </c:pt>
                <c:pt idx="215">
                  <c:v>-2.2556742619821737E-2</c:v>
                </c:pt>
                <c:pt idx="216">
                  <c:v>-2.085770888267869E-2</c:v>
                </c:pt>
                <c:pt idx="217">
                  <c:v>-1.9126302987436856E-2</c:v>
                </c:pt>
                <c:pt idx="218">
                  <c:v>-1.736306504804469E-2</c:v>
                </c:pt>
                <c:pt idx="219">
                  <c:v>-1.5568541021591609E-2</c:v>
                </c:pt>
                <c:pt idx="220">
                  <c:v>-1.3743278375912535E-2</c:v>
                </c:pt>
                <c:pt idx="221">
                  <c:v>-1.188782014806242E-2</c:v>
                </c:pt>
                <c:pt idx="222">
                  <c:v>-1.000269666564216E-2</c:v>
                </c:pt>
                <c:pt idx="223">
                  <c:v>-8.0884138680416655E-3</c:v>
                </c:pt>
                <c:pt idx="224">
                  <c:v>-6.1454366767161959E-3</c:v>
                </c:pt>
                <c:pt idx="225">
                  <c:v>-4.1741651528901316E-3</c:v>
                </c:pt>
                <c:pt idx="226">
                  <c:v>-2.1749001460173016E-3</c:v>
                </c:pt>
                <c:pt idx="227">
                  <c:v>-1.4779362438949246E-4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101-439B-BAD3-9C3D426E9092}"/>
            </c:ext>
          </c:extLst>
        </c:ser>
        <c:ser>
          <c:idx val="1"/>
          <c:order val="1"/>
          <c:tx>
            <c:v>Cuboid Re 1000</c:v>
          </c:tx>
          <c:spPr>
            <a:ln w="19050" cap="rnd">
              <a:solidFill>
                <a:srgbClr val="EBEBEB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Cuboid!$B$10:$B$237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xVal>
          <c:yVal>
            <c:numRef>
              <c:f>Cuboid!$D$10:$D$237</c:f>
              <c:numCache>
                <c:formatCode>General</c:formatCode>
                <c:ptCount val="228"/>
                <c:pt idx="0">
                  <c:v>1.551327874779338E-5</c:v>
                </c:pt>
                <c:pt idx="1">
                  <c:v>3.5325883092196106E-3</c:v>
                </c:pt>
                <c:pt idx="2">
                  <c:v>6.9390016044646209E-3</c:v>
                </c:pt>
                <c:pt idx="3">
                  <c:v>1.0236184797402294E-2</c:v>
                </c:pt>
                <c:pt idx="4">
                  <c:v>1.3425293572765187E-2</c:v>
                </c:pt>
                <c:pt idx="5">
                  <c:v>1.6507517900128464E-2</c:v>
                </c:pt>
                <c:pt idx="6">
                  <c:v>1.9484047346173001E-2</c:v>
                </c:pt>
                <c:pt idx="7">
                  <c:v>2.2356123088816789E-2</c:v>
                </c:pt>
                <c:pt idx="8">
                  <c:v>2.5125050747218512E-2</c:v>
                </c:pt>
                <c:pt idx="9">
                  <c:v>2.7792214197872974E-2</c:v>
                </c:pt>
                <c:pt idx="10">
                  <c:v>3.0359080593478568E-2</c:v>
                </c:pt>
                <c:pt idx="11">
                  <c:v>3.2827201407420049E-2</c:v>
                </c:pt>
                <c:pt idx="12">
                  <c:v>3.5198209689461607E-2</c:v>
                </c:pt>
                <c:pt idx="13">
                  <c:v>3.7473814847379439E-2</c:v>
                </c:pt>
                <c:pt idx="14">
                  <c:v>3.9655795690886675E-2</c:v>
                </c:pt>
                <c:pt idx="15">
                  <c:v>4.1745992420094871E-2</c:v>
                </c:pt>
                <c:pt idx="16">
                  <c:v>4.3746298047700208E-2</c:v>
                </c:pt>
                <c:pt idx="17">
                  <c:v>4.5658649615377918E-2</c:v>
                </c:pt>
                <c:pt idx="18">
                  <c:v>4.7485019443535267E-2</c:v>
                </c:pt>
                <c:pt idx="19">
                  <c:v>4.9227406559747854E-2</c:v>
                </c:pt>
                <c:pt idx="20">
                  <c:v>5.0887828378920669E-2</c:v>
                </c:pt>
                <c:pt idx="21">
                  <c:v>5.2468312658295338E-2</c:v>
                </c:pt>
                <c:pt idx="22">
                  <c:v>5.3970889719110494E-2</c:v>
                </c:pt>
                <c:pt idx="23">
                  <c:v>5.53975849114954E-2</c:v>
                </c:pt>
                <c:pt idx="24">
                  <c:v>5.6750411295680918E-2</c:v>
                </c:pt>
                <c:pt idx="25">
                  <c:v>5.8031362517970156E-2</c:v>
                </c:pt>
                <c:pt idx="26">
                  <c:v>5.9242405870152261E-2</c:v>
                </c:pt>
                <c:pt idx="27">
                  <c:v>6.0385475534157289E-2</c:v>
                </c:pt>
                <c:pt idx="28">
                  <c:v>6.1462466026801131E-2</c:v>
                </c:pt>
                <c:pt idx="29">
                  <c:v>6.2475225871632373E-2</c:v>
                </c:pt>
                <c:pt idx="30">
                  <c:v>6.3425551534396274E-2</c:v>
                </c:pt>
                <c:pt idx="31">
                  <c:v>6.4315181665638613E-2</c:v>
                </c:pt>
                <c:pt idx="32">
                  <c:v>6.5145791697615626E-2</c:v>
                </c:pt>
                <c:pt idx="33">
                  <c:v>6.5918988843739521E-2</c:v>
                </c:pt>
                <c:pt idx="34">
                  <c:v>6.6636307546963605E-2</c:v>
                </c:pt>
                <c:pt idx="35">
                  <c:v>6.7299205419819597E-2</c:v>
                </c:pt>
                <c:pt idx="36">
                  <c:v>6.790905971321734E-2</c:v>
                </c:pt>
                <c:pt idx="37">
                  <c:v>6.8467164344607034E-2</c:v>
                </c:pt>
                <c:pt idx="38">
                  <c:v>6.8974727508690978E-2</c:v>
                </c:pt>
                <c:pt idx="39">
                  <c:v>6.9432869886414048E-2</c:v>
                </c:pt>
                <c:pt idx="40">
                  <c:v>6.984262346039645E-2</c:v>
                </c:pt>
                <c:pt idx="41">
                  <c:v>7.0204930937996957E-2</c:v>
                </c:pt>
                <c:pt idx="42">
                  <c:v>7.0520645776600666E-2</c:v>
                </c:pt>
                <c:pt idx="43">
                  <c:v>7.079053280007476E-2</c:v>
                </c:pt>
                <c:pt idx="44">
                  <c:v>7.1015269390337851E-2</c:v>
                </c:pt>
                <c:pt idx="45">
                  <c:v>7.1195447234012846E-2</c:v>
                </c:pt>
                <c:pt idx="46">
                  <c:v>7.1331574600899353E-2</c:v>
                </c:pt>
                <c:pt idx="47">
                  <c:v>7.1424079128707116E-2</c:v>
                </c:pt>
                <c:pt idx="48">
                  <c:v>7.1473311086887037E-2</c:v>
                </c:pt>
                <c:pt idx="49">
                  <c:v>7.1479547091551715E-2</c:v>
                </c:pt>
                <c:pt idx="50">
                  <c:v>7.1442994243210323E-2</c:v>
                </c:pt>
                <c:pt idx="51">
                  <c:v>7.1363794659270965E-2</c:v>
                </c:pt>
                <c:pt idx="52">
                  <c:v>7.1242030373937532E-2</c:v>
                </c:pt>
                <c:pt idx="53">
                  <c:v>7.1077728579056976E-2</c:v>
                </c:pt>
                <c:pt idx="54">
                  <c:v>7.0870867180635247E-2</c:v>
                </c:pt>
                <c:pt idx="55">
                  <c:v>7.0621380646965104E-2</c:v>
                </c:pt>
                <c:pt idx="56">
                  <c:v>7.0329166125574299E-2</c:v>
                </c:pt>
                <c:pt idx="57">
                  <c:v>6.9994089807329421E-2</c:v>
                </c:pt>
                <c:pt idx="58">
                  <c:v>6.9615993517030655E-2</c:v>
                </c:pt>
                <c:pt idx="59">
                  <c:v>6.9194701510535611E-2</c:v>
                </c:pt>
                <c:pt idx="60">
                  <c:v>6.8730027458871218E-2</c:v>
                </c:pt>
                <c:pt idx="61">
                  <c:v>6.8221781599789283E-2</c:v>
                </c:pt>
                <c:pt idx="62">
                  <c:v>6.766977803684604E-2</c:v>
                </c:pt>
                <c:pt idx="63">
                  <c:v>6.7073842165152969E-2</c:v>
                </c:pt>
                <c:pt idx="64">
                  <c:v>6.6433818201618436E-2</c:v>
                </c:pt>
                <c:pt idx="65">
                  <c:v>6.5749576795531534E-2</c:v>
                </c:pt>
                <c:pt idx="66">
                  <c:v>6.5021022692990482E-2</c:v>
                </c:pt>
                <c:pt idx="67">
                  <c:v>6.4248102425654319E-2</c:v>
                </c:pt>
                <c:pt idx="68">
                  <c:v>6.3430811990951574E-2</c:v>
                </c:pt>
                <c:pt idx="69">
                  <c:v>6.2569204486910404E-2</c:v>
                </c:pt>
                <c:pt idx="70">
                  <c:v>6.1663397660561184E-2</c:v>
                </c:pt>
                <c:pt idx="71">
                  <c:v>6.071358132414998E-2</c:v>
                </c:pt>
                <c:pt idx="72">
                  <c:v>5.9720024588593816E-2</c:v>
                </c:pt>
                <c:pt idx="73">
                  <c:v>5.8683082858458822E-2</c:v>
                </c:pt>
                <c:pt idx="74">
                  <c:v>5.7603204527723467E-2</c:v>
                </c:pt>
                <c:pt idx="75">
                  <c:v>5.6480937310461443E-2</c:v>
                </c:pt>
                <c:pt idx="76">
                  <c:v>5.5316934135860134E-2</c:v>
                </c:pt>
                <c:pt idx="77">
                  <c:v>5.4111958532465504E-2</c:v>
                </c:pt>
                <c:pt idx="78">
                  <c:v>5.28668894228283E-2</c:v>
                </c:pt>
                <c:pt idx="79">
                  <c:v>5.1582725246555557E-2</c:v>
                </c:pt>
                <c:pt idx="80">
                  <c:v>5.0260587327932288E-2</c:v>
                </c:pt>
                <c:pt idx="81">
                  <c:v>4.8901722403493234E-2</c:v>
                </c:pt>
                <c:pt idx="82">
                  <c:v>4.7507504226061564E-2</c:v>
                </c:pt>
                <c:pt idx="83">
                  <c:v>4.6079434164669267E-2</c:v>
                </c:pt>
                <c:pt idx="84">
                  <c:v>4.4619140725335391E-2</c:v>
                </c:pt>
                <c:pt idx="85">
                  <c:v>4.3128377925819625E-2</c:v>
                </c:pt>
                <c:pt idx="86">
                  <c:v>4.1609022469140888E-2</c:v>
                </c:pt>
                <c:pt idx="87">
                  <c:v>4.0063069675798785E-2</c:v>
                </c:pt>
                <c:pt idx="88">
                  <c:v>3.8492628154120238E-2</c:v>
                </c:pt>
                <c:pt idx="89">
                  <c:v>3.6899913211818076E-2</c:v>
                </c:pt>
                <c:pt idx="90">
                  <c:v>3.5287239040277307E-2</c:v>
                </c:pt>
                <c:pt idx="91">
                  <c:v>3.3657009735730457E-2</c:v>
                </c:pt>
                <c:pt idx="92">
                  <c:v>3.2011709258319941E-2</c:v>
                </c:pt>
                <c:pt idx="93">
                  <c:v>3.0353890469746996E-2</c:v>
                </c:pt>
                <c:pt idx="94">
                  <c:v>2.8686163431719734E-2</c:v>
                </c:pt>
                <c:pt idx="95">
                  <c:v>2.7011183188201161E-2</c:v>
                </c:pt>
                <c:pt idx="96">
                  <c:v>2.5331637292098814E-2</c:v>
                </c:pt>
                <c:pt idx="97">
                  <c:v>2.3650233367522693E-2</c:v>
                </c:pt>
                <c:pt idx="98">
                  <c:v>2.1969687018283831E-2</c:v>
                </c:pt>
                <c:pt idx="99">
                  <c:v>2.0292710396582932E-2</c:v>
                </c:pt>
                <c:pt idx="100">
                  <c:v>1.8622001728721901E-2</c:v>
                </c:pt>
                <c:pt idx="101">
                  <c:v>1.6960236050220224E-2</c:v>
                </c:pt>
                <c:pt idx="102">
                  <c:v>1.531005733217598E-2</c:v>
                </c:pt>
                <c:pt idx="103">
                  <c:v>1.3674072062750869E-2</c:v>
                </c:pt>
                <c:pt idx="104">
                  <c:v>1.2054844239268754E-2</c:v>
                </c:pt>
                <c:pt idx="105">
                  <c:v>1.0454891430801997E-2</c:v>
                </c:pt>
                <c:pt idx="106">
                  <c:v>8.8766817471764101E-3</c:v>
                </c:pt>
                <c:pt idx="107">
                  <c:v>7.3226300023488504E-3</c:v>
                </c:pt>
                <c:pt idx="108">
                  <c:v>5.7950954549908368E-3</c:v>
                </c:pt>
                <c:pt idx="109">
                  <c:v>4.296368611902435E-3</c:v>
                </c:pt>
                <c:pt idx="110">
                  <c:v>2.8286831837077845E-3</c:v>
                </c:pt>
                <c:pt idx="111">
                  <c:v>1.3941253116607651E-3</c:v>
                </c:pt>
                <c:pt idx="112">
                  <c:v>-5.140262037167599E-6</c:v>
                </c:pt>
                <c:pt idx="113">
                  <c:v>0</c:v>
                </c:pt>
                <c:pt idx="114">
                  <c:v>0</c:v>
                </c:pt>
                <c:pt idx="115">
                  <c:v>3.9109477005295658E-6</c:v>
                </c:pt>
                <c:pt idx="116">
                  <c:v>-7.4517388471346104E-4</c:v>
                </c:pt>
                <c:pt idx="117">
                  <c:v>-1.5252386943671655E-3</c:v>
                </c:pt>
                <c:pt idx="118">
                  <c:v>-2.3395445238723754E-3</c:v>
                </c:pt>
                <c:pt idx="119">
                  <c:v>-3.1907110277504154E-3</c:v>
                </c:pt>
                <c:pt idx="120">
                  <c:v>-4.0813573290967948E-3</c:v>
                </c:pt>
                <c:pt idx="121">
                  <c:v>-5.0139263945124203E-3</c:v>
                </c:pt>
                <c:pt idx="122">
                  <c:v>-5.9907353371433233E-3</c:v>
                </c:pt>
                <c:pt idx="123">
                  <c:v>-7.0139414498490531E-3</c:v>
                </c:pt>
                <c:pt idx="124">
                  <c:v>-8.0855192699447603E-3</c:v>
                </c:pt>
                <c:pt idx="125">
                  <c:v>-9.2072235984541565E-3</c:v>
                </c:pt>
                <c:pt idx="126">
                  <c:v>-1.0380549811591141E-2</c:v>
                </c:pt>
                <c:pt idx="127">
                  <c:v>-1.1606692022626604E-2</c:v>
                </c:pt>
                <c:pt idx="128">
                  <c:v>-1.2886502722912755E-2</c:v>
                </c:pt>
                <c:pt idx="129">
                  <c:v>-1.4220456250283292E-2</c:v>
                </c:pt>
                <c:pt idx="130">
                  <c:v>-1.5608618293355232E-2</c:v>
                </c:pt>
                <c:pt idx="131">
                  <c:v>-1.7050623046963864E-2</c:v>
                </c:pt>
                <c:pt idx="132">
                  <c:v>-1.8545659111683606E-2</c:v>
                </c:pt>
                <c:pt idx="133">
                  <c:v>-2.0092464668527554E-2</c:v>
                </c:pt>
                <c:pt idx="134">
                  <c:v>-2.1689331934526258E-2</c:v>
                </c:pt>
                <c:pt idx="135">
                  <c:v>-2.3334120430807809E-2</c:v>
                </c:pt>
                <c:pt idx="136">
                  <c:v>-2.5024278197664916E-2</c:v>
                </c:pt>
                <c:pt idx="137">
                  <c:v>-2.6756869784547652E-2</c:v>
                </c:pt>
                <c:pt idx="138">
                  <c:v>-2.8528609634531757E-2</c:v>
                </c:pt>
                <c:pt idx="139">
                  <c:v>-3.0335899372765606E-2</c:v>
                </c:pt>
                <c:pt idx="140">
                  <c:v>-3.2174867490479042E-2</c:v>
                </c:pt>
                <c:pt idx="141">
                  <c:v>-3.4041409979210104E-2</c:v>
                </c:pt>
                <c:pt idx="142">
                  <c:v>-3.5931230599171894E-2</c:v>
                </c:pt>
                <c:pt idx="143">
                  <c:v>-3.7839879644421655E-2</c:v>
                </c:pt>
                <c:pt idx="144">
                  <c:v>-3.9762790278433227E-2</c:v>
                </c:pt>
                <c:pt idx="145">
                  <c:v>-4.1695311740398547E-2</c:v>
                </c:pt>
                <c:pt idx="146">
                  <c:v>-4.3632738950367518E-2</c:v>
                </c:pt>
                <c:pt idx="147">
                  <c:v>-4.5570338257975476E-2</c:v>
                </c:pt>
                <c:pt idx="148">
                  <c:v>-4.7503369275610392E-2</c:v>
                </c:pt>
                <c:pt idx="149">
                  <c:v>-4.9427102905935001E-2</c:v>
                </c:pt>
                <c:pt idx="150">
                  <c:v>-5.1336835811967282E-2</c:v>
                </c:pt>
                <c:pt idx="151">
                  <c:v>-5.3227901684137428E-2</c:v>
                </c:pt>
                <c:pt idx="152">
                  <c:v>-5.5095679733631345E-2</c:v>
                </c:pt>
                <c:pt idx="153">
                  <c:v>-5.693560088709252E-2</c:v>
                </c:pt>
                <c:pt idx="154">
                  <c:v>-5.8743152177795861E-2</c:v>
                </c:pt>
                <c:pt idx="155">
                  <c:v>-6.0513879826591614E-2</c:v>
                </c:pt>
                <c:pt idx="156">
                  <c:v>-6.2243391486495228E-2</c:v>
                </c:pt>
                <c:pt idx="157">
                  <c:v>-6.3927358091838013E-2</c:v>
                </c:pt>
                <c:pt idx="158">
                  <c:v>-6.5561515710284665E-2</c:v>
                </c:pt>
                <c:pt idx="159">
                  <c:v>-6.7141667747056724E-2</c:v>
                </c:pt>
                <c:pt idx="160">
                  <c:v>-6.866368779835981E-2</c:v>
                </c:pt>
                <c:pt idx="161">
                  <c:v>-7.0123523397445556E-2</c:v>
                </c:pt>
                <c:pt idx="162">
                  <c:v>-7.1517200843839973E-2</c:v>
                </c:pt>
                <c:pt idx="163">
                  <c:v>-7.2840831255199842E-2</c:v>
                </c:pt>
                <c:pt idx="164">
                  <c:v>-7.4090617932958097E-2</c:v>
                </c:pt>
                <c:pt idx="165">
                  <c:v>-7.5262865087772621E-2</c:v>
                </c:pt>
                <c:pt idx="166">
                  <c:v>-7.6353987929168102E-2</c:v>
                </c:pt>
                <c:pt idx="167">
                  <c:v>-7.7360524085580085E-2</c:v>
                </c:pt>
                <c:pt idx="168">
                  <c:v>-7.8279146286297827E-2</c:v>
                </c:pt>
                <c:pt idx="169">
                  <c:v>-7.9106676205346449E-2</c:v>
                </c:pt>
                <c:pt idx="170">
                  <c:v>-7.9840099339055864E-2</c:v>
                </c:pt>
                <c:pt idx="171">
                  <c:v>-8.0476580763753192E-2</c:v>
                </c:pt>
                <c:pt idx="172">
                  <c:v>-8.1013481597617745E-2</c:v>
                </c:pt>
                <c:pt idx="173">
                  <c:v>-8.1448375971187481E-2</c:v>
                </c:pt>
                <c:pt idx="174">
                  <c:v>-8.17790682943247E-2</c:v>
                </c:pt>
                <c:pt idx="175">
                  <c:v>-8.2003610593715054E-2</c:v>
                </c:pt>
                <c:pt idx="176">
                  <c:v>-8.2120319684258827E-2</c:v>
                </c:pt>
                <c:pt idx="177">
                  <c:v>-8.21277939302031E-2</c:v>
                </c:pt>
                <c:pt idx="178">
                  <c:v>-8.2024929347700323E-2</c:v>
                </c:pt>
                <c:pt idx="179">
                  <c:v>-8.1810934799805002E-2</c:v>
                </c:pt>
                <c:pt idx="180">
                  <c:v>-8.1485346037930326E-2</c:v>
                </c:pt>
                <c:pt idx="181">
                  <c:v>-8.1048038350550619E-2</c:v>
                </c:pt>
                <c:pt idx="182">
                  <c:v>-8.049923759052989E-2</c:v>
                </c:pt>
                <c:pt idx="183">
                  <c:v>-7.9839529366924789E-2</c:v>
                </c:pt>
                <c:pt idx="184">
                  <c:v>-7.9069866205327924E-2</c:v>
                </c:pt>
                <c:pt idx="185">
                  <c:v>-7.8191572502686824E-2</c:v>
                </c:pt>
                <c:pt idx="186">
                  <c:v>-7.7206347127826008E-2</c:v>
                </c:pt>
                <c:pt idx="187">
                  <c:v>-7.6116263547272328E-2</c:v>
                </c:pt>
                <c:pt idx="188">
                  <c:v>-7.4923767387087489E-2</c:v>
                </c:pt>
                <c:pt idx="189">
                  <c:v>-7.363167137475353E-2</c:v>
                </c:pt>
                <c:pt idx="190">
                  <c:v>-7.2243147640221009E-2</c:v>
                </c:pt>
                <c:pt idx="191">
                  <c:v>-7.0761717391429613E-2</c:v>
                </c:pt>
                <c:pt idx="192">
                  <c:v>-6.9191238016322321E-2</c:v>
                </c:pt>
                <c:pt idx="193">
                  <c:v>-6.7535887699982741E-2</c:v>
                </c:pt>
                <c:pt idx="194">
                  <c:v>-6.5800147681360818E-2</c:v>
                </c:pt>
                <c:pt idx="195">
                  <c:v>-6.3988782308528586E-2</c:v>
                </c:pt>
                <c:pt idx="196">
                  <c:v>-6.2106817083913912E-2</c:v>
                </c:pt>
                <c:pt idx="197">
                  <c:v>-6.015951492098142E-2</c:v>
                </c:pt>
                <c:pt idx="198">
                  <c:v>-5.8152350860889553E-2</c:v>
                </c:pt>
                <c:pt idx="199">
                  <c:v>-5.609098552133205E-2</c:v>
                </c:pt>
                <c:pt idx="200">
                  <c:v>-5.3981237569743913E-2</c:v>
                </c:pt>
                <c:pt idx="201">
                  <c:v>-5.1829055529017017E-2</c:v>
                </c:pt>
                <c:pt idx="202">
                  <c:v>-4.9640489235560123E-2</c:v>
                </c:pt>
                <c:pt idx="203">
                  <c:v>-4.7421661276677095E-2</c:v>
                </c:pt>
                <c:pt idx="204">
                  <c:v>-4.5178738736506872E-2</c:v>
                </c:pt>
                <c:pt idx="205">
                  <c:v>-4.2917905576695031E-2</c:v>
                </c:pt>
                <c:pt idx="206">
                  <c:v>-4.064533596893069E-2</c:v>
                </c:pt>
                <c:pt idx="207">
                  <c:v>-3.8367168880515293E-2</c:v>
                </c:pt>
                <c:pt idx="208">
                  <c:v>-3.6089484190007855E-2</c:v>
                </c:pt>
                <c:pt idx="209">
                  <c:v>-3.3818280575929872E-2</c:v>
                </c:pt>
                <c:pt idx="210">
                  <c:v>-3.1559455375338809E-2</c:v>
                </c:pt>
                <c:pt idx="211">
                  <c:v>-2.9318786548053099E-2</c:v>
                </c:pt>
                <c:pt idx="212">
                  <c:v>-2.7101916803228182E-2</c:v>
                </c:pt>
                <c:pt idx="213">
                  <c:v>-2.4914339844405303E-2</c:v>
                </c:pt>
                <c:pt idx="214">
                  <c:v>-2.2761388563093472E-2</c:v>
                </c:pt>
                <c:pt idx="215">
                  <c:v>-2.0648224857340129E-2</c:v>
                </c:pt>
                <c:pt idx="216">
                  <c:v>-1.8579830563948511E-2</c:v>
                </c:pt>
                <c:pt idx="217">
                  <c:v>-1.6560998784236648E-2</c:v>
                </c:pt>
                <c:pt idx="218">
                  <c:v>-1.4596324608862473E-2</c:v>
                </c:pt>
                <c:pt idx="219">
                  <c:v>-1.2690194069711488E-2</c:v>
                </c:pt>
                <c:pt idx="220">
                  <c:v>-1.0846769555123821E-2</c:v>
                </c:pt>
                <c:pt idx="221">
                  <c:v>-9.069970692851077E-3</c:v>
                </c:pt>
                <c:pt idx="222">
                  <c:v>-7.3634459909496467E-3</c:v>
                </c:pt>
                <c:pt idx="223">
                  <c:v>-5.7305420548701821E-3</c:v>
                </c:pt>
                <c:pt idx="224">
                  <c:v>-4.1742381255821595E-3</c:v>
                </c:pt>
                <c:pt idx="225">
                  <c:v>-2.6971448433925132E-3</c:v>
                </c:pt>
                <c:pt idx="226">
                  <c:v>-1.3012284238898089E-3</c:v>
                </c:pt>
                <c:pt idx="227">
                  <c:v>1.1609689763120292E-5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9101-439B-BAD3-9C3D426E9092}"/>
            </c:ext>
          </c:extLst>
        </c:ser>
        <c:ser>
          <c:idx val="2"/>
          <c:order val="2"/>
          <c:tx>
            <c:v>Cuboid Re 3200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Cuboid!$B$10:$B$237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xVal>
          <c:yVal>
            <c:numRef>
              <c:f>Cuboid!$E$10:$E$237</c:f>
              <c:numCache>
                <c:formatCode>General</c:formatCode>
                <c:ptCount val="228"/>
                <c:pt idx="0">
                  <c:v>7.7423264710907362E-6</c:v>
                </c:pt>
                <c:pt idx="1">
                  <c:v>3.6953807193803789E-3</c:v>
                </c:pt>
                <c:pt idx="2">
                  <c:v>7.1869032448863765E-3</c:v>
                </c:pt>
                <c:pt idx="3">
                  <c:v>1.0508602708335439E-2</c:v>
                </c:pt>
                <c:pt idx="4">
                  <c:v>1.3674167222743741E-2</c:v>
                </c:pt>
                <c:pt idx="5">
                  <c:v>1.6689759964392439E-2</c:v>
                </c:pt>
                <c:pt idx="6">
                  <c:v>1.9557382996518474E-2</c:v>
                </c:pt>
                <c:pt idx="7">
                  <c:v>2.2277644521939269E-2</c:v>
                </c:pt>
                <c:pt idx="8">
                  <c:v>2.4851116367614022E-2</c:v>
                </c:pt>
                <c:pt idx="9">
                  <c:v>2.7279223940353189E-2</c:v>
                </c:pt>
                <c:pt idx="10">
                  <c:v>2.9564431472708524E-2</c:v>
                </c:pt>
                <c:pt idx="11">
                  <c:v>3.1710275090840005E-2</c:v>
                </c:pt>
                <c:pt idx="12">
                  <c:v>3.3721148507066645E-2</c:v>
                </c:pt>
                <c:pt idx="13">
                  <c:v>3.5602114815295481E-2</c:v>
                </c:pt>
                <c:pt idx="14">
                  <c:v>3.7358676506798319E-2</c:v>
                </c:pt>
                <c:pt idx="15">
                  <c:v>3.8996617929536959E-2</c:v>
                </c:pt>
                <c:pt idx="16">
                  <c:v>4.0521864245908742E-2</c:v>
                </c:pt>
                <c:pt idx="17">
                  <c:v>4.1940397436219225E-2</c:v>
                </c:pt>
                <c:pt idx="18">
                  <c:v>4.3258189104237357E-2</c:v>
                </c:pt>
                <c:pt idx="19">
                  <c:v>4.4481163040356063E-2</c:v>
                </c:pt>
                <c:pt idx="20">
                  <c:v>4.5615163323502676E-2</c:v>
                </c:pt>
                <c:pt idx="21">
                  <c:v>4.6665933151793744E-2</c:v>
                </c:pt>
                <c:pt idx="22">
                  <c:v>4.7639092464865092E-2</c:v>
                </c:pt>
                <c:pt idx="23">
                  <c:v>4.8540118103979665E-2</c:v>
                </c:pt>
                <c:pt idx="24">
                  <c:v>4.9374321885518789E-2</c:v>
                </c:pt>
                <c:pt idx="25">
                  <c:v>5.0146829781061601E-2</c:v>
                </c:pt>
                <c:pt idx="26">
                  <c:v>5.0862560890370015E-2</c:v>
                </c:pt>
                <c:pt idx="27">
                  <c:v>5.1526208500963705E-2</c:v>
                </c:pt>
                <c:pt idx="28">
                  <c:v>5.2142222939831305E-2</c:v>
                </c:pt>
                <c:pt idx="29">
                  <c:v>5.2714797496573436E-2</c:v>
                </c:pt>
                <c:pt idx="30">
                  <c:v>5.3247857215333608E-2</c:v>
                </c:pt>
                <c:pt idx="31">
                  <c:v>5.3745051041231014E-2</c:v>
                </c:pt>
                <c:pt idx="32">
                  <c:v>5.4209747000781794E-2</c:v>
                </c:pt>
                <c:pt idx="33">
                  <c:v>5.4645030424619434E-2</c:v>
                </c:pt>
                <c:pt idx="34">
                  <c:v>5.5053704813092949E-2</c:v>
                </c:pt>
                <c:pt idx="35">
                  <c:v>5.5438295126667966E-2</c:v>
                </c:pt>
                <c:pt idx="36">
                  <c:v>5.5801053093717037E-2</c:v>
                </c:pt>
                <c:pt idx="37">
                  <c:v>5.614396424191636E-2</c:v>
                </c:pt>
                <c:pt idx="38">
                  <c:v>5.6468756281434343E-2</c:v>
                </c:pt>
                <c:pt idx="39">
                  <c:v>5.6776908545751785E-2</c:v>
                </c:pt>
                <c:pt idx="40">
                  <c:v>5.7069662171857327E-2</c:v>
                </c:pt>
                <c:pt idx="41">
                  <c:v>5.7348030758505066E-2</c:v>
                </c:pt>
                <c:pt idx="42">
                  <c:v>5.7612811242723751E-2</c:v>
                </c:pt>
                <c:pt idx="43">
                  <c:v>5.7864594779526692E-2</c:v>
                </c:pt>
                <c:pt idx="44">
                  <c:v>5.8103777423359627E-2</c:v>
                </c:pt>
                <c:pt idx="45">
                  <c:v>5.8330570447107898E-2</c:v>
                </c:pt>
                <c:pt idx="46">
                  <c:v>5.8545010153582933E-2</c:v>
                </c:pt>
                <c:pt idx="47">
                  <c:v>5.8746967066730667E-2</c:v>
                </c:pt>
                <c:pt idx="48">
                  <c:v>5.8936154411001064E-2</c:v>
                </c:pt>
                <c:pt idx="49">
                  <c:v>5.911213581593356E-2</c:v>
                </c:pt>
                <c:pt idx="50">
                  <c:v>5.927433220493708E-2</c:v>
                </c:pt>
                <c:pt idx="51">
                  <c:v>5.9422027853125343E-2</c:v>
                </c:pt>
                <c:pt idx="52">
                  <c:v>5.9554375621201361E-2</c:v>
                </c:pt>
                <c:pt idx="53">
                  <c:v>5.9670401396721487E-2</c:v>
                </c:pt>
                <c:pt idx="54">
                  <c:v>5.9769007797236692E-2</c:v>
                </c:pt>
                <c:pt idx="55">
                  <c:v>5.9848977213745963E-2</c:v>
                </c:pt>
                <c:pt idx="56">
                  <c:v>5.9908974297780207E-2</c:v>
                </c:pt>
                <c:pt idx="57">
                  <c:v>5.9947548020868588E-2</c:v>
                </c:pt>
                <c:pt idx="58">
                  <c:v>5.9963133462945462E-2</c:v>
                </c:pt>
                <c:pt idx="59">
                  <c:v>5.9954053513479155E-2</c:v>
                </c:pt>
                <c:pt idx="60">
                  <c:v>5.9918520700318022E-2</c:v>
                </c:pt>
                <c:pt idx="61">
                  <c:v>5.9854639390712658E-2</c:v>
                </c:pt>
                <c:pt idx="62">
                  <c:v>5.9760408642036827E-2</c:v>
                </c:pt>
                <c:pt idx="63">
                  <c:v>5.9633726009327148E-2</c:v>
                </c:pt>
                <c:pt idx="64">
                  <c:v>5.9472392648537306E-2</c:v>
                </c:pt>
                <c:pt idx="65">
                  <c:v>5.9274120077341244E-2</c:v>
                </c:pt>
                <c:pt idx="66">
                  <c:v>5.9036538980932161E-2</c:v>
                </c:pt>
                <c:pt idx="67">
                  <c:v>5.8757210461410435E-2</c:v>
                </c:pt>
                <c:pt idx="68">
                  <c:v>5.8433640130640827E-2</c:v>
                </c:pt>
                <c:pt idx="69">
                  <c:v>5.8063295429635564E-2</c:v>
                </c:pt>
                <c:pt idx="70">
                  <c:v>5.7643626543856019E-2</c:v>
                </c:pt>
                <c:pt idx="71">
                  <c:v>5.7172091217255416E-2</c:v>
                </c:pt>
                <c:pt idx="72">
                  <c:v>5.6646183682796857E-2</c:v>
                </c:pt>
                <c:pt idx="73">
                  <c:v>5.6063467835805084E-2</c:v>
                </c:pt>
                <c:pt idx="74">
                  <c:v>5.5421614677057494E-2</c:v>
                </c:pt>
                <c:pt idx="75">
                  <c:v>5.4718443806626757E-2</c:v>
                </c:pt>
                <c:pt idx="76">
                  <c:v>5.3951968586407648E-2</c:v>
                </c:pt>
                <c:pt idx="77">
                  <c:v>5.3120444443794795E-2</c:v>
                </c:pt>
                <c:pt idx="78">
                  <c:v>5.2222419536588634E-2</c:v>
                </c:pt>
                <c:pt idx="79">
                  <c:v>5.1256786529639428E-2</c:v>
                </c:pt>
                <c:pt idx="80">
                  <c:v>5.0222834303525372E-2</c:v>
                </c:pt>
                <c:pt idx="81">
                  <c:v>4.9120298182236892E-2</c:v>
                </c:pt>
                <c:pt idx="82">
                  <c:v>4.7949406819240085E-2</c:v>
                </c:pt>
                <c:pt idx="83">
                  <c:v>4.6710923540664105E-2</c:v>
                </c:pt>
                <c:pt idx="84">
                  <c:v>4.5406180873426155E-2</c:v>
                </c:pt>
                <c:pt idx="85">
                  <c:v>4.4037105947525301E-2</c:v>
                </c:pt>
                <c:pt idx="86">
                  <c:v>4.2606234528204751E-2</c:v>
                </c:pt>
                <c:pt idx="87">
                  <c:v>4.1116711884407381E-2</c:v>
                </c:pt>
                <c:pt idx="88">
                  <c:v>3.9572280418905273E-2</c:v>
                </c:pt>
                <c:pt idx="89">
                  <c:v>3.7977250568518348E-2</c:v>
                </c:pt>
                <c:pt idx="90">
                  <c:v>3.6336455495259115E-2</c:v>
                </c:pt>
                <c:pt idx="91">
                  <c:v>3.4655188977853253E-2</c:v>
                </c:pt>
                <c:pt idx="92">
                  <c:v>3.2939128733653615E-2</c:v>
                </c:pt>
                <c:pt idx="93">
                  <c:v>3.1194240892975136E-2</c:v>
                </c:pt>
                <c:pt idx="94">
                  <c:v>2.9426675771062113E-2</c:v>
                </c:pt>
                <c:pt idx="95">
                  <c:v>2.7642651214912696E-2</c:v>
                </c:pt>
                <c:pt idx="96">
                  <c:v>2.5848337250660335E-2</c:v>
                </c:pt>
                <c:pt idx="97">
                  <c:v>2.4049736833869878E-2</c:v>
                </c:pt>
                <c:pt idx="98">
                  <c:v>2.2252596182371753E-2</c:v>
                </c:pt>
                <c:pt idx="99">
                  <c:v>2.0462326423844351E-2</c:v>
                </c:pt>
                <c:pt idx="100">
                  <c:v>1.868399345065334E-2</c:v>
                </c:pt>
                <c:pt idx="101">
                  <c:v>1.6922337435498924E-2</c:v>
                </c:pt>
                <c:pt idx="102">
                  <c:v>1.5181911497893136E-2</c:v>
                </c:pt>
                <c:pt idx="103">
                  <c:v>1.3467228869373467E-2</c:v>
                </c:pt>
                <c:pt idx="104">
                  <c:v>1.1783053887133941E-2</c:v>
                </c:pt>
                <c:pt idx="105">
                  <c:v>1.0134563971202338E-2</c:v>
                </c:pt>
                <c:pt idx="106">
                  <c:v>8.5275751976879536E-3</c:v>
                </c:pt>
                <c:pt idx="107">
                  <c:v>6.9682445730605913E-3</c:v>
                </c:pt>
                <c:pt idx="108">
                  <c:v>5.4626249676725811E-3</c:v>
                </c:pt>
                <c:pt idx="109">
                  <c:v>4.0150626458257312E-3</c:v>
                </c:pt>
                <c:pt idx="110">
                  <c:v>2.6265712459277077E-3</c:v>
                </c:pt>
                <c:pt idx="111">
                  <c:v>1.2919911236391368E-3</c:v>
                </c:pt>
                <c:pt idx="112">
                  <c:v>-7.6432500254408938E-7</c:v>
                </c:pt>
                <c:pt idx="113">
                  <c:v>0</c:v>
                </c:pt>
                <c:pt idx="114">
                  <c:v>0</c:v>
                </c:pt>
                <c:pt idx="115">
                  <c:v>4.3441781666501606E-5</c:v>
                </c:pt>
                <c:pt idx="116">
                  <c:v>7.5689005125370032E-3</c:v>
                </c:pt>
                <c:pt idx="117">
                  <c:v>1.3815823705168519E-2</c:v>
                </c:pt>
                <c:pt idx="118">
                  <c:v>1.8851747488055862E-2</c:v>
                </c:pt>
                <c:pt idx="119">
                  <c:v>2.2751032469040394E-2</c:v>
                </c:pt>
                <c:pt idx="120">
                  <c:v>2.561044672648212E-2</c:v>
                </c:pt>
                <c:pt idx="121">
                  <c:v>2.7530804355243622E-2</c:v>
                </c:pt>
                <c:pt idx="122">
                  <c:v>2.8621266782486637E-2</c:v>
                </c:pt>
                <c:pt idx="123">
                  <c:v>2.8987918087648432E-2</c:v>
                </c:pt>
                <c:pt idx="124">
                  <c:v>2.8734814266291365E-2</c:v>
                </c:pt>
                <c:pt idx="125">
                  <c:v>2.7957746560714349E-2</c:v>
                </c:pt>
                <c:pt idx="126">
                  <c:v>2.6744817566147737E-2</c:v>
                </c:pt>
                <c:pt idx="127">
                  <c:v>2.5173664289198067E-2</c:v>
                </c:pt>
                <c:pt idx="128">
                  <c:v>2.3312358219589539E-2</c:v>
                </c:pt>
                <c:pt idx="129">
                  <c:v>2.1218738163110526E-2</c:v>
                </c:pt>
                <c:pt idx="130">
                  <c:v>1.8941665362817543E-2</c:v>
                </c:pt>
                <c:pt idx="131">
                  <c:v>1.6521445971748261E-2</c:v>
                </c:pt>
                <c:pt idx="132">
                  <c:v>1.3991163331103213E-2</c:v>
                </c:pt>
                <c:pt idx="133">
                  <c:v>1.1377514016226734E-2</c:v>
                </c:pt>
                <c:pt idx="134">
                  <c:v>8.7019919676215116E-3</c:v>
                </c:pt>
                <c:pt idx="135">
                  <c:v>5.9817017966463399E-3</c:v>
                </c:pt>
                <c:pt idx="136">
                  <c:v>3.2302760942155865E-3</c:v>
                </c:pt>
                <c:pt idx="137">
                  <c:v>4.5852525506618073E-4</c:v>
                </c:pt>
                <c:pt idx="138">
                  <c:v>-2.3249473671859157E-3</c:v>
                </c:pt>
                <c:pt idx="139">
                  <c:v>-5.1133058303524182E-3</c:v>
                </c:pt>
                <c:pt idx="140">
                  <c:v>-7.9010813142984249E-3</c:v>
                </c:pt>
                <c:pt idx="141">
                  <c:v>-1.0683902863961717E-2</c:v>
                </c:pt>
                <c:pt idx="142">
                  <c:v>-1.3458267447321537E-2</c:v>
                </c:pt>
                <c:pt idx="143">
                  <c:v>-1.6221370628598884E-2</c:v>
                </c:pt>
                <c:pt idx="144">
                  <c:v>-1.897096704643755E-2</c:v>
                </c:pt>
                <c:pt idx="145">
                  <c:v>-2.1705274286135251E-2</c:v>
                </c:pt>
                <c:pt idx="146">
                  <c:v>-2.4422885060165361E-2</c:v>
                </c:pt>
                <c:pt idx="147">
                  <c:v>-2.712269757057547E-2</c:v>
                </c:pt>
                <c:pt idx="148">
                  <c:v>-2.9803857120931424E-2</c:v>
                </c:pt>
                <c:pt idx="149">
                  <c:v>-3.2465706688952038E-2</c:v>
                </c:pt>
                <c:pt idx="150">
                  <c:v>-3.5107737867409915E-2</c:v>
                </c:pt>
                <c:pt idx="151">
                  <c:v>-3.7729547733644314E-2</c:v>
                </c:pt>
                <c:pt idx="152">
                  <c:v>-4.0330798172655502E-2</c:v>
                </c:pt>
                <c:pt idx="153">
                  <c:v>-4.2911175730745224E-2</c:v>
                </c:pt>
                <c:pt idx="154">
                  <c:v>-4.5470351163549742E-2</c:v>
                </c:pt>
                <c:pt idx="155">
                  <c:v>-4.8007940203099217E-2</c:v>
                </c:pt>
                <c:pt idx="156">
                  <c:v>-5.0523463615029983E-2</c:v>
                </c:pt>
                <c:pt idx="157">
                  <c:v>-5.3016306088156835E-2</c:v>
                </c:pt>
                <c:pt idx="158">
                  <c:v>-5.5485674124531044E-2</c:v>
                </c:pt>
                <c:pt idx="159">
                  <c:v>-5.7930552997795863E-2</c:v>
                </c:pt>
                <c:pt idx="160">
                  <c:v>-6.0349662183305751E-2</c:v>
                </c:pt>
                <c:pt idx="161">
                  <c:v>-6.2741409434409062E-2</c:v>
                </c:pt>
                <c:pt idx="162">
                  <c:v>-6.5103843854060234E-2</c:v>
                </c:pt>
                <c:pt idx="163">
                  <c:v>-6.743460824463994E-2</c:v>
                </c:pt>
                <c:pt idx="164">
                  <c:v>-6.9730891184208901E-2</c:v>
                </c:pt>
                <c:pt idx="165">
                  <c:v>-7.1989379619355795E-2</c:v>
                </c:pt>
                <c:pt idx="166">
                  <c:v>-7.4206212973067717E-2</c:v>
                </c:pt>
                <c:pt idx="167">
                  <c:v>-7.6376939899079024E-2</c:v>
                </c:pt>
                <c:pt idx="168">
                  <c:v>-7.8496479108921643E-2</c:v>
                </c:pt>
                <c:pt idx="169">
                  <c:v>-8.0559085896701493E-2</c:v>
                </c:pt>
                <c:pt idx="170">
                  <c:v>-8.2558326215984051E-2</c:v>
                </c:pt>
                <c:pt idx="171">
                  <c:v>-8.4487060278483364E-2</c:v>
                </c:pt>
                <c:pt idx="172">
                  <c:v>-8.6337437812487774E-2</c:v>
                </c:pt>
                <c:pt idx="173">
                  <c:v>-8.8100907136051773E-2</c:v>
                </c:pt>
                <c:pt idx="174">
                  <c:v>-8.9768240216295203E-2</c:v>
                </c:pt>
                <c:pt idx="175">
                  <c:v>-9.1329575733270524E-2</c:v>
                </c:pt>
                <c:pt idx="176">
                  <c:v>-9.2774481981692358E-2</c:v>
                </c:pt>
                <c:pt idx="177">
                  <c:v>-9.4092041079523778E-2</c:v>
                </c:pt>
                <c:pt idx="178">
                  <c:v>-9.5270955526364012E-2</c:v>
                </c:pt>
                <c:pt idx="179">
                  <c:v>-9.6299677551403534E-2</c:v>
                </c:pt>
                <c:pt idx="180">
                  <c:v>-9.716656102404668E-2</c:v>
                </c:pt>
                <c:pt idx="181">
                  <c:v>-9.786003488942617E-2</c:v>
                </c:pt>
                <c:pt idx="182">
                  <c:v>-9.8368796237464681E-2</c:v>
                </c:pt>
                <c:pt idx="183">
                  <c:v>-9.8682020176962745E-2</c:v>
                </c:pt>
                <c:pt idx="184">
                  <c:v>-9.8789582762743744E-2</c:v>
                </c:pt>
                <c:pt idx="185">
                  <c:v>-9.8682292309658984E-2</c:v>
                </c:pt>
                <c:pt idx="186">
                  <c:v>-9.8352123601185601E-2</c:v>
                </c:pt>
                <c:pt idx="187">
                  <c:v>-9.7792448799289874E-2</c:v>
                </c:pt>
                <c:pt idx="188">
                  <c:v>-9.6998258328595266E-2</c:v>
                </c:pt>
                <c:pt idx="189">
                  <c:v>-9.5966364723162431E-2</c:v>
                </c:pt>
                <c:pt idx="190">
                  <c:v>-9.4695582354202418E-2</c:v>
                </c:pt>
                <c:pt idx="191">
                  <c:v>-9.3186876255532514E-2</c:v>
                </c:pt>
                <c:pt idx="192">
                  <c:v>-9.1443473750807899E-2</c:v>
                </c:pt>
                <c:pt idx="193">
                  <c:v>-8.9470933554625348E-2</c:v>
                </c:pt>
                <c:pt idx="194">
                  <c:v>-8.7277168020718887E-2</c:v>
                </c:pt>
                <c:pt idx="195">
                  <c:v>-8.4872415830732004E-2</c:v>
                </c:pt>
                <c:pt idx="196">
                  <c:v>-8.2269163710059878E-2</c:v>
                </c:pt>
                <c:pt idx="197">
                  <c:v>-7.9482017929598775E-2</c:v>
                </c:pt>
                <c:pt idx="198">
                  <c:v>-7.6527527509564583E-2</c:v>
                </c:pt>
                <c:pt idx="199">
                  <c:v>-7.342396367299095E-2</c:v>
                </c:pt>
                <c:pt idx="200">
                  <c:v>-7.0191060460905688E-2</c:v>
                </c:pt>
                <c:pt idx="201">
                  <c:v>-6.684972460772616E-2</c:v>
                </c:pt>
                <c:pt idx="202">
                  <c:v>-6.3421721388548652E-2</c:v>
                </c:pt>
                <c:pt idx="203">
                  <c:v>-5.992934749061507E-2</c:v>
                </c:pt>
                <c:pt idx="204">
                  <c:v>-5.6395097347383689E-2</c:v>
                </c:pt>
                <c:pt idx="205">
                  <c:v>-5.2841336498797319E-2</c:v>
                </c:pt>
                <c:pt idx="206">
                  <c:v>-4.9289985165717289E-2</c:v>
                </c:pt>
                <c:pt idx="207">
                  <c:v>-4.5762228725783061E-2</c:v>
                </c:pt>
                <c:pt idx="208">
                  <c:v>-4.2278250840757287E-2</c:v>
                </c:pt>
                <c:pt idx="209">
                  <c:v>-3.885701210816541E-2</c:v>
                </c:pt>
                <c:pt idx="210">
                  <c:v>-3.5516056006312011E-2</c:v>
                </c:pt>
                <c:pt idx="211">
                  <c:v>-3.227137876931465E-2</c:v>
                </c:pt>
                <c:pt idx="212">
                  <c:v>-2.9137318976555259E-2</c:v>
                </c:pt>
                <c:pt idx="213">
                  <c:v>-2.6126532544839078E-2</c:v>
                </c:pt>
                <c:pt idx="214">
                  <c:v>-2.3249958583620872E-2</c:v>
                </c:pt>
                <c:pt idx="215">
                  <c:v>-2.0516900014016255E-2</c:v>
                </c:pt>
                <c:pt idx="216">
                  <c:v>-1.7935024883758002E-2</c:v>
                </c:pt>
                <c:pt idx="217">
                  <c:v>-1.5510528545723443E-2</c:v>
                </c:pt>
                <c:pt idx="218">
                  <c:v>-1.3248068940327339E-2</c:v>
                </c:pt>
                <c:pt idx="219">
                  <c:v>-1.1150953036834044E-2</c:v>
                </c:pt>
                <c:pt idx="220">
                  <c:v>-9.2208161186885639E-3</c:v>
                </c:pt>
                <c:pt idx="221">
                  <c:v>-7.4577573816563755E-3</c:v>
                </c:pt>
                <c:pt idx="222">
                  <c:v>-5.8594520798826832E-3</c:v>
                </c:pt>
                <c:pt idx="223">
                  <c:v>-4.4211639854205729E-3</c:v>
                </c:pt>
                <c:pt idx="224">
                  <c:v>-3.133750165703544E-3</c:v>
                </c:pt>
                <c:pt idx="225">
                  <c:v>-1.9835127917406793E-3</c:v>
                </c:pt>
                <c:pt idx="226">
                  <c:v>-9.4835763053469188E-4</c:v>
                </c:pt>
                <c:pt idx="227">
                  <c:v>1.4973120743467601E-6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9101-439B-BAD3-9C3D426E9092}"/>
            </c:ext>
          </c:extLst>
        </c:ser>
        <c:ser>
          <c:idx val="3"/>
          <c:order val="3"/>
          <c:tx>
            <c:v>Cuboid Re 5000</c:v>
          </c:tx>
          <c:spPr>
            <a:ln w="19050" cap="rnd">
              <a:solidFill>
                <a:srgbClr val="1A3260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Cuboid!$B$10:$B$237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xVal>
          <c:yVal>
            <c:numRef>
              <c:f>Cuboid!$F$10:$F$237</c:f>
              <c:numCache>
                <c:formatCode>General</c:formatCode>
                <c:ptCount val="228"/>
                <c:pt idx="0">
                  <c:v>7.4443195434924669E-6</c:v>
                </c:pt>
                <c:pt idx="1">
                  <c:v>3.471607159652927E-3</c:v>
                </c:pt>
                <c:pt idx="2">
                  <c:v>6.6619294040189177E-3</c:v>
                </c:pt>
                <c:pt idx="3">
                  <c:v>9.646670554047717E-3</c:v>
                </c:pt>
                <c:pt idx="4">
                  <c:v>1.2462234690314194E-2</c:v>
                </c:pt>
                <c:pt idx="5">
                  <c:v>1.5123668822443266E-2</c:v>
                </c:pt>
                <c:pt idx="6">
                  <c:v>1.7634188892780168E-2</c:v>
                </c:pt>
                <c:pt idx="7">
                  <c:v>1.9992865525955597E-2</c:v>
                </c:pt>
                <c:pt idx="8">
                  <c:v>2.2198898285458117E-2</c:v>
                </c:pt>
                <c:pt idx="9">
                  <c:v>2.4253688475993827E-2</c:v>
                </c:pt>
                <c:pt idx="10">
                  <c:v>2.61609707797263E-2</c:v>
                </c:pt>
                <c:pt idx="11">
                  <c:v>2.7926407606393484E-2</c:v>
                </c:pt>
                <c:pt idx="12">
                  <c:v>2.9556815739459882E-2</c:v>
                </c:pt>
                <c:pt idx="13">
                  <c:v>3.1059645077492554E-2</c:v>
                </c:pt>
                <c:pt idx="14">
                  <c:v>3.2442521050959572E-2</c:v>
                </c:pt>
                <c:pt idx="15">
                  <c:v>3.371305240875163E-2</c:v>
                </c:pt>
                <c:pt idx="16">
                  <c:v>3.4878680955376953E-2</c:v>
                </c:pt>
                <c:pt idx="17">
                  <c:v>3.5946664762062493E-2</c:v>
                </c:pt>
                <c:pt idx="18">
                  <c:v>3.6924044149595471E-2</c:v>
                </c:pt>
                <c:pt idx="19">
                  <c:v>3.781765759815725E-2</c:v>
                </c:pt>
                <c:pt idx="20">
                  <c:v>3.8634122438938753E-2</c:v>
                </c:pt>
                <c:pt idx="21">
                  <c:v>3.9379835272454242E-2</c:v>
                </c:pt>
                <c:pt idx="22">
                  <c:v>4.0060945640042568E-2</c:v>
                </c:pt>
                <c:pt idx="23">
                  <c:v>4.0683343694169073E-2</c:v>
                </c:pt>
                <c:pt idx="24">
                  <c:v>4.1252634250545213E-2</c:v>
                </c:pt>
                <c:pt idx="25">
                  <c:v>4.1774124129635749E-2</c:v>
                </c:pt>
                <c:pt idx="26">
                  <c:v>4.2252804477523435E-2</c:v>
                </c:pt>
                <c:pt idx="27">
                  <c:v>4.269334462636503E-2</c:v>
                </c:pt>
                <c:pt idx="28">
                  <c:v>4.3100084795938916E-2</c:v>
                </c:pt>
                <c:pt idx="29">
                  <c:v>4.3477037632906876E-2</c:v>
                </c:pt>
                <c:pt idx="30">
                  <c:v>4.3827889837736826E-2</c:v>
                </c:pt>
                <c:pt idx="31">
                  <c:v>4.4156009967721392E-2</c:v>
                </c:pt>
                <c:pt idx="32">
                  <c:v>4.4464456501308577E-2</c:v>
                </c:pt>
                <c:pt idx="33">
                  <c:v>4.4755989921323479E-2</c:v>
                </c:pt>
                <c:pt idx="34">
                  <c:v>4.5033084849321212E-2</c:v>
                </c:pt>
                <c:pt idx="35">
                  <c:v>4.5297944558276335E-2</c:v>
                </c:pt>
                <c:pt idx="36">
                  <c:v>4.5552515218759221E-2</c:v>
                </c:pt>
                <c:pt idx="37">
                  <c:v>4.5798501307156438E-2</c:v>
                </c:pt>
                <c:pt idx="38">
                  <c:v>4.6037380396407875E-2</c:v>
                </c:pt>
                <c:pt idx="39">
                  <c:v>4.6270418216203292E-2</c:v>
                </c:pt>
                <c:pt idx="40">
                  <c:v>4.6498682804885214E-2</c:v>
                </c:pt>
                <c:pt idx="41">
                  <c:v>4.67230582811431E-2</c:v>
                </c:pt>
                <c:pt idx="42">
                  <c:v>4.6944257456134113E-2</c:v>
                </c:pt>
                <c:pt idx="43">
                  <c:v>4.7162833640468957E-2</c:v>
                </c:pt>
                <c:pt idx="44">
                  <c:v>4.7379191141225498E-2</c:v>
                </c:pt>
                <c:pt idx="45">
                  <c:v>4.7593594643149405E-2</c:v>
                </c:pt>
                <c:pt idx="46">
                  <c:v>4.7806177181300855E-2</c:v>
                </c:pt>
                <c:pt idx="47">
                  <c:v>4.8016946861208602E-2</c:v>
                </c:pt>
                <c:pt idx="48">
                  <c:v>4.8225792127553874E-2</c:v>
                </c:pt>
                <c:pt idx="49">
                  <c:v>4.8432485648371243E-2</c:v>
                </c:pt>
                <c:pt idx="50">
                  <c:v>4.8636686772504142E-2</c:v>
                </c:pt>
                <c:pt idx="51">
                  <c:v>4.8837942603929423E-2</c:v>
                </c:pt>
                <c:pt idx="52">
                  <c:v>4.9035687646249854E-2</c:v>
                </c:pt>
                <c:pt idx="53">
                  <c:v>4.9229242029449179E-2</c:v>
                </c:pt>
                <c:pt idx="54">
                  <c:v>4.9417808426261096E-2</c:v>
                </c:pt>
                <c:pt idx="55">
                  <c:v>4.9600467610446522E-2</c:v>
                </c:pt>
                <c:pt idx="56">
                  <c:v>4.977617277182525E-2</c:v>
                </c:pt>
                <c:pt idx="57">
                  <c:v>4.9943742555849262E-2</c:v>
                </c:pt>
                <c:pt idx="58">
                  <c:v>5.0101853111539925E-2</c:v>
                </c:pt>
                <c:pt idx="59">
                  <c:v>5.0249029097673058E-2</c:v>
                </c:pt>
                <c:pt idx="60">
                  <c:v>5.0383634038307618E-2</c:v>
                </c:pt>
                <c:pt idx="61">
                  <c:v>5.0503859902674461E-2</c:v>
                </c:pt>
                <c:pt idx="62">
                  <c:v>5.0607716686092853E-2</c:v>
                </c:pt>
                <c:pt idx="63">
                  <c:v>5.0693022097273145E-2</c:v>
                </c:pt>
                <c:pt idx="64">
                  <c:v>5.075739204032733E-2</c:v>
                </c:pt>
                <c:pt idx="65">
                  <c:v>5.0798231719450686E-2</c:v>
                </c:pt>
                <c:pt idx="66">
                  <c:v>5.0812729503771463E-2</c:v>
                </c:pt>
                <c:pt idx="67">
                  <c:v>5.0797853474358487E-2</c:v>
                </c:pt>
                <c:pt idx="68">
                  <c:v>5.0750351378923197E-2</c:v>
                </c:pt>
                <c:pt idx="69">
                  <c:v>5.0666754559536252E-2</c:v>
                </c:pt>
                <c:pt idx="70">
                  <c:v>5.0543390306850622E-2</c:v>
                </c:pt>
                <c:pt idx="71">
                  <c:v>5.0376399961560792E-2</c:v>
                </c:pt>
                <c:pt idx="72">
                  <c:v>5.0161764009096659E-2</c:v>
                </c:pt>
                <c:pt idx="73">
                  <c:v>4.9895337587973106E-2</c:v>
                </c:pt>
                <c:pt idx="74">
                  <c:v>4.9572901088849514E-2</c:v>
                </c:pt>
                <c:pt idx="75">
                  <c:v>4.9190215324534221E-2</c:v>
                </c:pt>
                <c:pt idx="76">
                  <c:v>4.8743088423359587E-2</c:v>
                </c:pt>
                <c:pt idx="77">
                  <c:v>4.8227460688344027E-2</c:v>
                </c:pt>
                <c:pt idx="78">
                  <c:v>4.7639501976076602E-2</c:v>
                </c:pt>
                <c:pt idx="79">
                  <c:v>4.6975702554243486E-2</c:v>
                </c:pt>
                <c:pt idx="80">
                  <c:v>4.6232984200618284E-2</c:v>
                </c:pt>
                <c:pt idx="81">
                  <c:v>4.5408824703758538E-2</c:v>
                </c:pt>
                <c:pt idx="82">
                  <c:v>4.4501368480481585E-2</c:v>
                </c:pt>
                <c:pt idx="83">
                  <c:v>4.3509517930470039E-2</c:v>
                </c:pt>
                <c:pt idx="84">
                  <c:v>4.2433056722608747E-2</c:v>
                </c:pt>
                <c:pt idx="85">
                  <c:v>4.1272743260838803E-2</c:v>
                </c:pt>
                <c:pt idx="86">
                  <c:v>4.0030354202465104E-2</c:v>
                </c:pt>
                <c:pt idx="87">
                  <c:v>3.8708721603669935E-2</c:v>
                </c:pt>
                <c:pt idx="88">
                  <c:v>3.7311792340971331E-2</c:v>
                </c:pt>
                <c:pt idx="89">
                  <c:v>3.5844576251984721E-2</c:v>
                </c:pt>
                <c:pt idx="90">
                  <c:v>3.431307072729934E-2</c:v>
                </c:pt>
                <c:pt idx="91">
                  <c:v>3.272420411939727E-2</c:v>
                </c:pt>
                <c:pt idx="92">
                  <c:v>3.1085742056017097E-2</c:v>
                </c:pt>
                <c:pt idx="93">
                  <c:v>2.9406050262892433E-2</c:v>
                </c:pt>
                <c:pt idx="94">
                  <c:v>2.7693952802653524E-2</c:v>
                </c:pt>
                <c:pt idx="95">
                  <c:v>2.5958547271092095E-2</c:v>
                </c:pt>
                <c:pt idx="96">
                  <c:v>2.4208959830301906E-2</c:v>
                </c:pt>
                <c:pt idx="97">
                  <c:v>2.2454035953175279E-2</c:v>
                </c:pt>
                <c:pt idx="98">
                  <c:v>2.0702222156653401E-2</c:v>
                </c:pt>
                <c:pt idx="99">
                  <c:v>1.8961283662569876E-2</c:v>
                </c:pt>
                <c:pt idx="100">
                  <c:v>1.7238173157659967E-2</c:v>
                </c:pt>
                <c:pt idx="101">
                  <c:v>1.553892383901145E-2</c:v>
                </c:pt>
                <c:pt idx="102">
                  <c:v>1.386890988521996E-2</c:v>
                </c:pt>
                <c:pt idx="103">
                  <c:v>1.2233004529980534E-2</c:v>
                </c:pt>
                <c:pt idx="104">
                  <c:v>1.0636357699922425E-2</c:v>
                </c:pt>
                <c:pt idx="105">
                  <c:v>9.0850423570906468E-3</c:v>
                </c:pt>
                <c:pt idx="106">
                  <c:v>7.5871051697944296E-3</c:v>
                </c:pt>
                <c:pt idx="107">
                  <c:v>6.1524160099857934E-3</c:v>
                </c:pt>
                <c:pt idx="108">
                  <c:v>4.7916240134146491E-3</c:v>
                </c:pt>
                <c:pt idx="109">
                  <c:v>3.5112400546575976E-3</c:v>
                </c:pt>
                <c:pt idx="110">
                  <c:v>2.3063194883263119E-3</c:v>
                </c:pt>
                <c:pt idx="111">
                  <c:v>1.1512266579591561E-3</c:v>
                </c:pt>
                <c:pt idx="112">
                  <c:v>9.2210238414193996E-7</c:v>
                </c:pt>
                <c:pt idx="113">
                  <c:v>0</c:v>
                </c:pt>
                <c:pt idx="114">
                  <c:v>0</c:v>
                </c:pt>
                <c:pt idx="115">
                  <c:v>5.0620366686921814E-5</c:v>
                </c:pt>
                <c:pt idx="116">
                  <c:v>1.0352965449835383E-2</c:v>
                </c:pt>
                <c:pt idx="117">
                  <c:v>1.831837454167445E-2</c:v>
                </c:pt>
                <c:pt idx="118">
                  <c:v>2.4180428863185149E-2</c:v>
                </c:pt>
                <c:pt idx="119">
                  <c:v>2.8186936964424696E-2</c:v>
                </c:pt>
                <c:pt idx="120">
                  <c:v>3.0620315505769893E-2</c:v>
                </c:pt>
                <c:pt idx="121">
                  <c:v>3.175441248006064E-2</c:v>
                </c:pt>
                <c:pt idx="122">
                  <c:v>3.185532765322182E-2</c:v>
                </c:pt>
                <c:pt idx="123">
                  <c:v>3.1153312061901021E-2</c:v>
                </c:pt>
                <c:pt idx="124">
                  <c:v>2.9848218215426558E-2</c:v>
                </c:pt>
                <c:pt idx="125">
                  <c:v>2.8097927698070856E-2</c:v>
                </c:pt>
                <c:pt idx="126">
                  <c:v>2.6028721174551499E-2</c:v>
                </c:pt>
                <c:pt idx="127">
                  <c:v>2.3733430509080611E-2</c:v>
                </c:pt>
                <c:pt idx="128">
                  <c:v>2.1281915733089983E-2</c:v>
                </c:pt>
                <c:pt idx="129">
                  <c:v>1.8722739733632837E-2</c:v>
                </c:pt>
                <c:pt idx="130">
                  <c:v>1.6091783814480055E-2</c:v>
                </c:pt>
                <c:pt idx="131">
                  <c:v>1.3413360549140243E-2</c:v>
                </c:pt>
                <c:pt idx="132">
                  <c:v>1.0705444759498705E-2</c:v>
                </c:pt>
                <c:pt idx="133">
                  <c:v>7.9806379535232504E-3</c:v>
                </c:pt>
                <c:pt idx="134">
                  <c:v>5.2490019807272126E-3</c:v>
                </c:pt>
                <c:pt idx="135">
                  <c:v>2.5175471737832675E-3</c:v>
                </c:pt>
                <c:pt idx="136">
                  <c:v>-2.07868515122972E-4</c:v>
                </c:pt>
                <c:pt idx="137">
                  <c:v>-2.9226188544426829E-3</c:v>
                </c:pt>
                <c:pt idx="138">
                  <c:v>-5.6228934650546002E-3</c:v>
                </c:pt>
                <c:pt idx="139">
                  <c:v>-8.3060445971661553E-3</c:v>
                </c:pt>
                <c:pt idx="140">
                  <c:v>-1.0969641270526543E-2</c:v>
                </c:pt>
                <c:pt idx="141">
                  <c:v>-1.3611843149133652E-2</c:v>
                </c:pt>
                <c:pt idx="142">
                  <c:v>-1.623138814358276E-2</c:v>
                </c:pt>
                <c:pt idx="143">
                  <c:v>-1.8827469173032386E-2</c:v>
                </c:pt>
                <c:pt idx="144">
                  <c:v>-2.1399330753036998E-2</c:v>
                </c:pt>
                <c:pt idx="145">
                  <c:v>-2.3946636656073998E-2</c:v>
                </c:pt>
                <c:pt idx="146">
                  <c:v>-2.6469336817165196E-2</c:v>
                </c:pt>
                <c:pt idx="147">
                  <c:v>-2.8967466184386056E-2</c:v>
                </c:pt>
                <c:pt idx="148">
                  <c:v>-3.1441083772476813E-2</c:v>
                </c:pt>
                <c:pt idx="149">
                  <c:v>-3.3890456523814429E-2</c:v>
                </c:pt>
                <c:pt idx="150">
                  <c:v>-3.6315862177895647E-2</c:v>
                </c:pt>
                <c:pt idx="151">
                  <c:v>-3.8717499515637549E-2</c:v>
                </c:pt>
                <c:pt idx="152">
                  <c:v>-4.1095521023073407E-2</c:v>
                </c:pt>
                <c:pt idx="153">
                  <c:v>-4.3450051953053841E-2</c:v>
                </c:pt>
                <c:pt idx="154">
                  <c:v>-4.578104172447145E-2</c:v>
                </c:pt>
                <c:pt idx="155">
                  <c:v>-4.8088248023461184E-2</c:v>
                </c:pt>
                <c:pt idx="156">
                  <c:v>-5.0371237571467643E-2</c:v>
                </c:pt>
                <c:pt idx="157">
                  <c:v>-5.2629334916251387E-2</c:v>
                </c:pt>
                <c:pt idx="158">
                  <c:v>-5.4861534580650767E-2</c:v>
                </c:pt>
                <c:pt idx="159">
                  <c:v>-5.706648680952036E-2</c:v>
                </c:pt>
                <c:pt idx="160">
                  <c:v>-5.9242455889675444E-2</c:v>
                </c:pt>
                <c:pt idx="161">
                  <c:v>-6.138725661511605E-2</c:v>
                </c:pt>
                <c:pt idx="162">
                  <c:v>-6.3498193781381829E-2</c:v>
                </c:pt>
                <c:pt idx="163">
                  <c:v>-6.5572026802638725E-2</c:v>
                </c:pt>
                <c:pt idx="164">
                  <c:v>-6.7604913063690653E-2</c:v>
                </c:pt>
                <c:pt idx="165">
                  <c:v>-6.9592353038818139E-2</c:v>
                </c:pt>
                <c:pt idx="166">
                  <c:v>-7.1529143462252698E-2</c:v>
                </c:pt>
                <c:pt idx="167">
                  <c:v>-7.340934145630422E-2</c:v>
                </c:pt>
                <c:pt idx="168">
                  <c:v>-7.522622704665384E-2</c:v>
                </c:pt>
                <c:pt idx="169">
                  <c:v>-7.6972279817788605E-2</c:v>
                </c:pt>
                <c:pt idx="170">
                  <c:v>-7.8639169665456865E-2</c:v>
                </c:pt>
                <c:pt idx="171">
                  <c:v>-8.0217765529957769E-2</c:v>
                </c:pt>
                <c:pt idx="172">
                  <c:v>-8.1698161030797661E-2</c:v>
                </c:pt>
                <c:pt idx="173">
                  <c:v>-8.3069725250295601E-2</c:v>
                </c:pt>
                <c:pt idx="174">
                  <c:v>-8.4321179347691261E-2</c:v>
                </c:pt>
                <c:pt idx="175">
                  <c:v>-8.5440702842346811E-2</c:v>
                </c:pt>
                <c:pt idx="176">
                  <c:v>-8.6416069423329106E-2</c:v>
                </c:pt>
                <c:pt idx="177">
                  <c:v>-8.7234815416607533E-2</c:v>
                </c:pt>
                <c:pt idx="178">
                  <c:v>-8.7884440006481768E-2</c:v>
                </c:pt>
                <c:pt idx="179">
                  <c:v>-8.8352636466676543E-2</c:v>
                </c:pt>
                <c:pt idx="180">
                  <c:v>-8.8627550233317837E-2</c:v>
                </c:pt>
                <c:pt idx="181">
                  <c:v>-8.8698060657663461E-2</c:v>
                </c:pt>
                <c:pt idx="182">
                  <c:v>-8.8554079620213555E-2</c:v>
                </c:pt>
                <c:pt idx="183">
                  <c:v>-8.818685936553762E-2</c:v>
                </c:pt>
                <c:pt idx="184">
                  <c:v>-8.7589299340517374E-2</c:v>
                </c:pt>
                <c:pt idx="185">
                  <c:v>-8.675624256932718E-2</c:v>
                </c:pt>
                <c:pt idx="186">
                  <c:v>-8.568474907524426E-2</c:v>
                </c:pt>
                <c:pt idx="187">
                  <c:v>-8.4374335127783112E-2</c:v>
                </c:pt>
                <c:pt idx="188">
                  <c:v>-8.2827165711326867E-2</c:v>
                </c:pt>
                <c:pt idx="189">
                  <c:v>-8.1048191010943987E-2</c:v>
                </c:pt>
                <c:pt idx="190">
                  <c:v>-7.9045215962333812E-2</c:v>
                </c:pt>
                <c:pt idx="191">
                  <c:v>-7.6828897854417544E-2</c:v>
                </c:pt>
                <c:pt idx="192">
                  <c:v>-7.4412665605253225E-2</c:v>
                </c:pt>
                <c:pt idx="193">
                  <c:v>-7.1812562852621997E-2</c:v>
                </c:pt>
                <c:pt idx="194">
                  <c:v>-6.9047013577565125E-2</c:v>
                </c:pt>
                <c:pt idx="195">
                  <c:v>-6.6136521032329781E-2</c:v>
                </c:pt>
                <c:pt idx="196">
                  <c:v>-6.3103303626510343E-2</c:v>
                </c:pt>
                <c:pt idx="197">
                  <c:v>-5.9970887180973612E-2</c:v>
                </c:pt>
                <c:pt idx="198">
                  <c:v>-5.676365893424537E-2</c:v>
                </c:pt>
                <c:pt idx="199">
                  <c:v>-5.3506410486386886E-2</c:v>
                </c:pt>
                <c:pt idx="200">
                  <c:v>-5.0223872077908793E-2</c:v>
                </c:pt>
                <c:pt idx="201">
                  <c:v>-4.6940271737763925E-2</c:v>
                </c:pt>
                <c:pt idx="202">
                  <c:v>-4.3678912302130335E-2</c:v>
                </c:pt>
                <c:pt idx="203">
                  <c:v>-4.046180642580656E-2</c:v>
                </c:pt>
                <c:pt idx="204">
                  <c:v>-3.7309345984009042E-2</c:v>
                </c:pt>
                <c:pt idx="205">
                  <c:v>-3.4240055497411333E-2</c:v>
                </c:pt>
                <c:pt idx="206">
                  <c:v>-3.1270381330180078E-2</c:v>
                </c:pt>
                <c:pt idx="207">
                  <c:v>-2.8414583353489849E-2</c:v>
                </c:pt>
                <c:pt idx="208">
                  <c:v>-2.5684646131779204E-2</c:v>
                </c:pt>
                <c:pt idx="209">
                  <c:v>-2.3090306686507654E-2</c:v>
                </c:pt>
                <c:pt idx="210">
                  <c:v>-2.0639067201677831E-2</c:v>
                </c:pt>
                <c:pt idx="211">
                  <c:v>-1.833634129085402E-2</c:v>
                </c:pt>
                <c:pt idx="212">
                  <c:v>-1.6185532346894883E-2</c:v>
                </c:pt>
                <c:pt idx="213">
                  <c:v>-1.4188276522259038E-2</c:v>
                </c:pt>
                <c:pt idx="214">
                  <c:v>-1.2344545582818623E-2</c:v>
                </c:pt>
                <c:pt idx="215">
                  <c:v>-1.0652971971628757E-2</c:v>
                </c:pt>
                <c:pt idx="216">
                  <c:v>-9.1109289566626631E-3</c:v>
                </c:pt>
                <c:pt idx="217">
                  <c:v>-7.7149155996342617E-3</c:v>
                </c:pt>
                <c:pt idx="218">
                  <c:v>-6.4605136344525315E-3</c:v>
                </c:pt>
                <c:pt idx="219">
                  <c:v>-5.3427371749162605E-3</c:v>
                </c:pt>
                <c:pt idx="220">
                  <c:v>-4.3556281897410877E-3</c:v>
                </c:pt>
                <c:pt idx="221">
                  <c:v>-3.4923246255323462E-3</c:v>
                </c:pt>
                <c:pt idx="222">
                  <c:v>-2.7437733287217518E-3</c:v>
                </c:pt>
                <c:pt idx="223">
                  <c:v>-2.0978441677584636E-3</c:v>
                </c:pt>
                <c:pt idx="224">
                  <c:v>-1.5359889176232776E-3</c:v>
                </c:pt>
                <c:pt idx="225">
                  <c:v>-1.0304696145617164E-3</c:v>
                </c:pt>
                <c:pt idx="226">
                  <c:v>-5.3882252818761062E-4</c:v>
                </c:pt>
                <c:pt idx="227">
                  <c:v>-2.3507214451867889E-6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9101-439B-BAD3-9C3D426E90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9386031"/>
        <c:axId val="1409385703"/>
        <c:extLst>
          <c:ext xmlns:c15="http://schemas.microsoft.com/office/drawing/2012/chart" uri="{02D57815-91ED-43cb-92C2-25804820EDAC}">
            <c15:filteredScatterSeries>
              <c15:ser>
                <c:idx val="4"/>
                <c:order val="4"/>
                <c:tx>
                  <c:v>Cuboid Re 7500</c:v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Cuboid!$B$10:$B$237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Cuboid!$G$10:$G$237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6.8608176178972962E-6</c:v>
                      </c:pt>
                      <c:pt idx="1">
                        <c:v>3.1628368194203107E-3</c:v>
                      </c:pt>
                      <c:pt idx="2">
                        <c:v>5.9621692050649319E-3</c:v>
                      </c:pt>
                      <c:pt idx="3">
                        <c:v>8.5235606976718191E-3</c:v>
                      </c:pt>
                      <c:pt idx="4">
                        <c:v>1.0911144541927665E-2</c:v>
                      </c:pt>
                      <c:pt idx="5">
                        <c:v>1.3149349908286109E-2</c:v>
                      </c:pt>
                      <c:pt idx="6">
                        <c:v>1.5239887463800594E-2</c:v>
                      </c:pt>
                      <c:pt idx="7">
                        <c:v>1.7178283672947124E-2</c:v>
                      </c:pt>
                      <c:pt idx="8">
                        <c:v>1.8962926316130856E-2</c:v>
                      </c:pt>
                      <c:pt idx="9">
                        <c:v>2.0597365886166383E-2</c:v>
                      </c:pt>
                      <c:pt idx="10">
                        <c:v>2.2088930243502426E-2</c:v>
                      </c:pt>
                      <c:pt idx="11">
                        <c:v>2.3446917594598375E-2</c:v>
                      </c:pt>
                      <c:pt idx="12">
                        <c:v>2.4681117639225141E-2</c:v>
                      </c:pt>
                      <c:pt idx="13">
                        <c:v>2.5801144918086841E-2</c:v>
                      </c:pt>
                      <c:pt idx="14">
                        <c:v>2.6816092628079373E-2</c:v>
                      </c:pt>
                      <c:pt idx="15">
                        <c:v>2.7734549170037915E-2</c:v>
                      </c:pt>
                      <c:pt idx="16">
                        <c:v>2.8564600484439644E-2</c:v>
                      </c:pt>
                      <c:pt idx="17">
                        <c:v>2.9313933540715993E-2</c:v>
                      </c:pt>
                      <c:pt idx="18">
                        <c:v>2.9989838151162559E-2</c:v>
                      </c:pt>
                      <c:pt idx="19">
                        <c:v>3.0599252692688674E-2</c:v>
                      </c:pt>
                      <c:pt idx="20">
                        <c:v>3.1148731991738399E-2</c:v>
                      </c:pt>
                      <c:pt idx="21">
                        <c:v>3.1644460823500725E-2</c:v>
                      </c:pt>
                      <c:pt idx="22">
                        <c:v>3.2092221813604292E-2</c:v>
                      </c:pt>
                      <c:pt idx="23">
                        <c:v>3.2497407356100502E-2</c:v>
                      </c:pt>
                      <c:pt idx="24">
                        <c:v>3.2865002435048009E-2</c:v>
                      </c:pt>
                      <c:pt idx="25">
                        <c:v>3.3199603659726011E-2</c:v>
                      </c:pt>
                      <c:pt idx="26">
                        <c:v>3.3505416668816596E-2</c:v>
                      </c:pt>
                      <c:pt idx="27">
                        <c:v>3.3786279987721428E-2</c:v>
                      </c:pt>
                      <c:pt idx="28">
                        <c:v>3.4045672091607242E-2</c:v>
                      </c:pt>
                      <c:pt idx="29">
                        <c:v>3.4286738157718863E-2</c:v>
                      </c:pt>
                      <c:pt idx="30">
                        <c:v>3.4512302768167601E-2</c:v>
                      </c:pt>
                      <c:pt idx="31">
                        <c:v>3.4724896278381878E-2</c:v>
                      </c:pt>
                      <c:pt idx="32">
                        <c:v>3.4926770877194806E-2</c:v>
                      </c:pt>
                      <c:pt idx="33">
                        <c:v>3.5119926302386618E-2</c:v>
                      </c:pt>
                      <c:pt idx="34">
                        <c:v>3.5306126124667499E-2</c:v>
                      </c:pt>
                      <c:pt idx="35">
                        <c:v>3.5486920810372649E-2</c:v>
                      </c:pt>
                      <c:pt idx="36">
                        <c:v>3.5663664551925996E-2</c:v>
                      </c:pt>
                      <c:pt idx="37">
                        <c:v>3.5837535516224511E-2</c:v>
                      </c:pt>
                      <c:pt idx="38">
                        <c:v>3.6009550014657492E-2</c:v>
                      </c:pt>
                      <c:pt idx="39">
                        <c:v>3.6180579853970239E-2</c:v>
                      </c:pt>
                      <c:pt idx="40">
                        <c:v>3.6351365864480116E-2</c:v>
                      </c:pt>
                      <c:pt idx="41">
                        <c:v>3.6522530924048953E-2</c:v>
                      </c:pt>
                      <c:pt idx="42">
                        <c:v>3.6694590119868128E-2</c:v>
                      </c:pt>
                      <c:pt idx="43">
                        <c:v>3.6867961871717508E-2</c:v>
                      </c:pt>
                      <c:pt idx="44">
                        <c:v>3.7042976631169337E-2</c:v>
                      </c:pt>
                      <c:pt idx="45">
                        <c:v>3.7219882809375986E-2</c:v>
                      </c:pt>
                      <c:pt idx="46">
                        <c:v>3.7398853089107731E-2</c:v>
                      </c:pt>
                      <c:pt idx="47">
                        <c:v>3.7579989296115564E-2</c:v>
                      </c:pt>
                      <c:pt idx="48">
                        <c:v>3.7763326209220641E-2</c:v>
                      </c:pt>
                      <c:pt idx="49">
                        <c:v>3.7948831238286108E-2</c:v>
                      </c:pt>
                      <c:pt idx="50">
                        <c:v>3.8136407233921407E-2</c:v>
                      </c:pt>
                      <c:pt idx="51">
                        <c:v>3.8325890795451512E-2</c:v>
                      </c:pt>
                      <c:pt idx="52">
                        <c:v>3.8517052018396475E-2</c:v>
                      </c:pt>
                      <c:pt idx="53">
                        <c:v>3.8709587927310239E-2</c:v>
                      </c:pt>
                      <c:pt idx="54">
                        <c:v>3.8903121339272019E-2</c:v>
                      </c:pt>
                      <c:pt idx="55">
                        <c:v>3.9097192512298186E-2</c:v>
                      </c:pt>
                      <c:pt idx="56">
                        <c:v>3.9291255673937944E-2</c:v>
                      </c:pt>
                      <c:pt idx="57">
                        <c:v>3.9484663776732556E-2</c:v>
                      </c:pt>
                      <c:pt idx="58">
                        <c:v>3.9676663457759907E-2</c:v>
                      </c:pt>
                      <c:pt idx="59">
                        <c:v>3.9866381130426939E-2</c:v>
                      </c:pt>
                      <c:pt idx="60">
                        <c:v>4.0052814885871042E-2</c:v>
                      </c:pt>
                      <c:pt idx="61">
                        <c:v>4.0234806296771584E-2</c:v>
                      </c:pt>
                      <c:pt idx="62">
                        <c:v>4.0411036500624976E-2</c:v>
                      </c:pt>
                      <c:pt idx="63">
                        <c:v>4.0580007863614667E-2</c:v>
                      </c:pt>
                      <c:pt idx="64">
                        <c:v>4.0740025280629005E-2</c:v>
                      </c:pt>
                      <c:pt idx="65">
                        <c:v>4.088915643018274E-2</c:v>
                      </c:pt>
                      <c:pt idx="66">
                        <c:v>4.1025244360861579E-2</c:v>
                      </c:pt>
                      <c:pt idx="67">
                        <c:v>4.1145879709858189E-2</c:v>
                      </c:pt>
                      <c:pt idx="68">
                        <c:v>4.1248366165457781E-2</c:v>
                      </c:pt>
                      <c:pt idx="69">
                        <c:v>4.1329693640348386E-2</c:v>
                      </c:pt>
                      <c:pt idx="70">
                        <c:v>4.1386589604134903E-2</c:v>
                      </c:pt>
                      <c:pt idx="71">
                        <c:v>4.1415463018935457E-2</c:v>
                      </c:pt>
                      <c:pt idx="72">
                        <c:v>4.1412375558403991E-2</c:v>
                      </c:pt>
                      <c:pt idx="73">
                        <c:v>4.1373089686274171E-2</c:v>
                      </c:pt>
                      <c:pt idx="74">
                        <c:v>4.1293160296730254E-2</c:v>
                      </c:pt>
                      <c:pt idx="75">
                        <c:v>4.116782854987204E-2</c:v>
                      </c:pt>
                      <c:pt idx="76">
                        <c:v>4.0992092234714533E-2</c:v>
                      </c:pt>
                      <c:pt idx="77">
                        <c:v>4.0760893477239768E-2</c:v>
                      </c:pt>
                      <c:pt idx="78">
                        <c:v>4.0469183911287933E-2</c:v>
                      </c:pt>
                      <c:pt idx="79">
                        <c:v>4.0111803420394089E-2</c:v>
                      </c:pt>
                      <c:pt idx="80">
                        <c:v>3.9683811520437193E-2</c:v>
                      </c:pt>
                      <c:pt idx="81">
                        <c:v>3.9180746273805404E-2</c:v>
                      </c:pt>
                      <c:pt idx="82">
                        <c:v>3.8598535641950989E-2</c:v>
                      </c:pt>
                      <c:pt idx="83">
                        <c:v>3.7933533697203661E-2</c:v>
                      </c:pt>
                      <c:pt idx="84">
                        <c:v>3.7183154727350787E-2</c:v>
                      </c:pt>
                      <c:pt idx="85">
                        <c:v>3.6345866685854371E-2</c:v>
                      </c:pt>
                      <c:pt idx="86">
                        <c:v>3.542094695226438E-2</c:v>
                      </c:pt>
                      <c:pt idx="87">
                        <c:v>3.4408893128646832E-2</c:v>
                      </c:pt>
                      <c:pt idx="88">
                        <c:v>3.3311957612456103E-2</c:v>
                      </c:pt>
                      <c:pt idx="89">
                        <c:v>3.2133516097257453E-2</c:v>
                      </c:pt>
                      <c:pt idx="90">
                        <c:v>3.0878009676562283E-2</c:v>
                      </c:pt>
                      <c:pt idx="91">
                        <c:v>2.9551562971141157E-2</c:v>
                      </c:pt>
                      <c:pt idx="92">
                        <c:v>2.8161729075367032E-2</c:v>
                      </c:pt>
                      <c:pt idx="93">
                        <c:v>2.6716521836329565E-2</c:v>
                      </c:pt>
                      <c:pt idx="94">
                        <c:v>2.522488638286785E-2</c:v>
                      </c:pt>
                      <c:pt idx="95">
                        <c:v>2.3696804468880731E-2</c:v>
                      </c:pt>
                      <c:pt idx="96">
                        <c:v>2.2142272350001546E-2</c:v>
                      </c:pt>
                      <c:pt idx="97">
                        <c:v>2.057083895455358E-2</c:v>
                      </c:pt>
                      <c:pt idx="98">
                        <c:v>1.8992215384587941E-2</c:v>
                      </c:pt>
                      <c:pt idx="99">
                        <c:v>1.7415494507294269E-2</c:v>
                      </c:pt>
                      <c:pt idx="100">
                        <c:v>1.5848348937203962E-2</c:v>
                      </c:pt>
                      <c:pt idx="101">
                        <c:v>1.4297245207919942E-2</c:v>
                      </c:pt>
                      <c:pt idx="102">
                        <c:v>1.2767755032415E-2</c:v>
                      </c:pt>
                      <c:pt idx="103">
                        <c:v>1.1264026666426855E-2</c:v>
                      </c:pt>
                      <c:pt idx="104">
                        <c:v>9.7897565945971599E-3</c:v>
                      </c:pt>
                      <c:pt idx="105">
                        <c:v>8.350061844523967E-3</c:v>
                      </c:pt>
                      <c:pt idx="106">
                        <c:v>6.9538596080275074E-3</c:v>
                      </c:pt>
                      <c:pt idx="107">
                        <c:v>5.6158307174546552E-3</c:v>
                      </c:pt>
                      <c:pt idx="108">
                        <c:v>4.356781646462176E-3</c:v>
                      </c:pt>
                      <c:pt idx="109">
                        <c:v>3.1952298177252971E-3</c:v>
                      </c:pt>
                      <c:pt idx="110">
                        <c:v>2.1260033381364845E-3</c:v>
                      </c:pt>
                      <c:pt idx="111">
                        <c:v>1.0929365547312233E-3</c:v>
                      </c:pt>
                      <c:pt idx="112">
                        <c:v>1.5737484517981165E-6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4.6271256935732183E-5</c:v>
                      </c:pt>
                      <c:pt idx="116">
                        <c:v>9.8631888835191851E-3</c:v>
                      </c:pt>
                      <c:pt idx="117">
                        <c:v>1.6671536827426239E-2</c:v>
                      </c:pt>
                      <c:pt idx="118">
                        <c:v>2.1010439724682955E-2</c:v>
                      </c:pt>
                      <c:pt idx="119">
                        <c:v>2.3370369152263197E-2</c:v>
                      </c:pt>
                      <c:pt idx="120">
                        <c:v>2.4232674151187662E-2</c:v>
                      </c:pt>
                      <c:pt idx="121">
                        <c:v>2.400357161306127E-2</c:v>
                      </c:pt>
                      <c:pt idx="122">
                        <c:v>2.3021673305550709E-2</c:v>
                      </c:pt>
                      <c:pt idx="123">
                        <c:v>2.1530725003309499E-2</c:v>
                      </c:pt>
                      <c:pt idx="124">
                        <c:v>1.9709366103279197E-2</c:v>
                      </c:pt>
                      <c:pt idx="125">
                        <c:v>1.7669411257081179E-2</c:v>
                      </c:pt>
                      <c:pt idx="126">
                        <c:v>1.5489574709151292E-2</c:v>
                      </c:pt>
                      <c:pt idx="127">
                        <c:v>1.3215569365348304E-2</c:v>
                      </c:pt>
                      <c:pt idx="128">
                        <c:v>1.0879756584946934E-2</c:v>
                      </c:pt>
                      <c:pt idx="129">
                        <c:v>8.5008344440122199E-3</c:v>
                      </c:pt>
                      <c:pt idx="130">
                        <c:v>6.0972050776256772E-3</c:v>
                      </c:pt>
                      <c:pt idx="131">
                        <c:v>3.6789507672646614E-3</c:v>
                      </c:pt>
                      <c:pt idx="132">
                        <c:v>1.2551610881812111E-3</c:v>
                      </c:pt>
                      <c:pt idx="133">
                        <c:v>-1.1667425974344584E-3</c:v>
                      </c:pt>
                      <c:pt idx="134">
                        <c:v>-3.578132588648537E-3</c:v>
                      </c:pt>
                      <c:pt idx="135">
                        <c:v>-5.9761360421768063E-3</c:v>
                      </c:pt>
                      <c:pt idx="136">
                        <c:v>-8.3568748306027951E-3</c:v>
                      </c:pt>
                      <c:pt idx="137">
                        <c:v>-1.0715954462250207E-2</c:v>
                      </c:pt>
                      <c:pt idx="138">
                        <c:v>-1.3050233303772788E-2</c:v>
                      </c:pt>
                      <c:pt idx="139">
                        <c:v>-1.5360366966665788E-2</c:v>
                      </c:pt>
                      <c:pt idx="140">
                        <c:v>-1.7644433903619978E-2</c:v>
                      </c:pt>
                      <c:pt idx="141">
                        <c:v>-1.9900574457947694E-2</c:v>
                      </c:pt>
                      <c:pt idx="142">
                        <c:v>-2.2129284830533016E-2</c:v>
                      </c:pt>
                      <c:pt idx="143">
                        <c:v>-2.4332123387481457E-2</c:v>
                      </c:pt>
                      <c:pt idx="144">
                        <c:v>-2.6507974825924287E-2</c:v>
                      </c:pt>
                      <c:pt idx="145">
                        <c:v>-2.8657009575803267E-2</c:v>
                      </c:pt>
                      <c:pt idx="146">
                        <c:v>-3.0780962924375113E-2</c:v>
                      </c:pt>
                      <c:pt idx="147">
                        <c:v>-3.2880704856028051E-2</c:v>
                      </c:pt>
                      <c:pt idx="148">
                        <c:v>-3.4955572381281705E-2</c:v>
                      </c:pt>
                      <c:pt idx="149">
                        <c:v>-3.7006471770545758E-2</c:v>
                      </c:pt>
                      <c:pt idx="150">
                        <c:v>-3.9034373464337094E-2</c:v>
                      </c:pt>
                      <c:pt idx="151">
                        <c:v>-4.1038911099547312E-2</c:v>
                      </c:pt>
                      <c:pt idx="152">
                        <c:v>-4.3019265228723826E-2</c:v>
                      </c:pt>
                      <c:pt idx="153">
                        <c:v>-4.4975447687264886E-2</c:v>
                      </c:pt>
                      <c:pt idx="154">
                        <c:v>-4.6906529710541087E-2</c:v>
                      </c:pt>
                      <c:pt idx="155">
                        <c:v>-4.8810585247752454E-2</c:v>
                      </c:pt>
                      <c:pt idx="156">
                        <c:v>-5.068553470502344E-2</c:v>
                      </c:pt>
                      <c:pt idx="157">
                        <c:v>-5.2529163404462238E-2</c:v>
                      </c:pt>
                      <c:pt idx="158">
                        <c:v>-5.433805379028258E-2</c:v>
                      </c:pt>
                      <c:pt idx="159">
                        <c:v>-5.6108113371285795E-2</c:v>
                      </c:pt>
                      <c:pt idx="160">
                        <c:v>-5.7834830675194196E-2</c:v>
                      </c:pt>
                      <c:pt idx="161">
                        <c:v>-5.9512961977047432E-2</c:v>
                      </c:pt>
                      <c:pt idx="162">
                        <c:v>-6.1136187386742695E-2</c:v>
                      </c:pt>
                      <c:pt idx="163">
                        <c:v>-6.2697576702609212E-2</c:v>
                      </c:pt>
                      <c:pt idx="164">
                        <c:v>-6.4189499926717811E-2</c:v>
                      </c:pt>
                      <c:pt idx="165">
                        <c:v>-6.5603490180260002E-2</c:v>
                      </c:pt>
                      <c:pt idx="166">
                        <c:v>-6.6930267751049891E-2</c:v>
                      </c:pt>
                      <c:pt idx="167">
                        <c:v>-6.816001519917618E-2</c:v>
                      </c:pt>
                      <c:pt idx="168">
                        <c:v>-6.928231101077785E-2</c:v>
                      </c:pt>
                      <c:pt idx="169">
                        <c:v>-7.0286237366013332E-2</c:v>
                      </c:pt>
                      <c:pt idx="170">
                        <c:v>-7.1160541013272488E-2</c:v>
                      </c:pt>
                      <c:pt idx="171">
                        <c:v>-7.189386697946723E-2</c:v>
                      </c:pt>
                      <c:pt idx="172">
                        <c:v>-7.2474876298671637E-2</c:v>
                      </c:pt>
                      <c:pt idx="173">
                        <c:v>-7.2892508944823908E-2</c:v>
                      </c:pt>
                      <c:pt idx="174">
                        <c:v>-7.3136225816185937E-2</c:v>
                      </c:pt>
                      <c:pt idx="175">
                        <c:v>-7.3196305913329457E-2</c:v>
                      </c:pt>
                      <c:pt idx="176">
                        <c:v>-7.3064099437542343E-2</c:v>
                      </c:pt>
                      <c:pt idx="177">
                        <c:v>-7.2732333503490981E-2</c:v>
                      </c:pt>
                      <c:pt idx="178">
                        <c:v>-7.219538091688997E-2</c:v>
                      </c:pt>
                      <c:pt idx="179">
                        <c:v>-7.1449551338199219E-2</c:v>
                      </c:pt>
                      <c:pt idx="180">
                        <c:v>-7.0493310348730104E-2</c:v>
                      </c:pt>
                      <c:pt idx="181">
                        <c:v>-6.9327481522426335E-2</c:v>
                      </c:pt>
                      <c:pt idx="182">
                        <c:v>-6.7955393935749855E-2</c:v>
                      </c:pt>
                      <c:pt idx="183">
                        <c:v>-6.6382986984758405E-2</c:v>
                      </c:pt>
                      <c:pt idx="184">
                        <c:v>-6.4618809432949745E-2</c:v>
                      </c:pt>
                      <c:pt idx="185">
                        <c:v>-6.2673971102302981E-2</c:v>
                      </c:pt>
                      <c:pt idx="186">
                        <c:v>-6.0562021149706775E-2</c:v>
                      </c:pt>
                      <c:pt idx="187">
                        <c:v>-5.8298750213469648E-2</c:v>
                      </c:pt>
                      <c:pt idx="188">
                        <c:v>-5.5901904551810912E-2</c:v>
                      </c:pt>
                      <c:pt idx="189">
                        <c:v>-5.3390868465446106E-2</c:v>
                      </c:pt>
                      <c:pt idx="190">
                        <c:v>-5.0786290928629275E-2</c:v>
                      </c:pt>
                      <c:pt idx="191">
                        <c:v>-4.8109671517204709E-2</c:v>
                      </c:pt>
                      <c:pt idx="192">
                        <c:v>-4.5382924671967015E-2</c:v>
                      </c:pt>
                      <c:pt idx="193">
                        <c:v>-4.262796163050956E-2</c:v>
                      </c:pt>
                      <c:pt idx="194">
                        <c:v>-3.9866269645649183E-2</c:v>
                      </c:pt>
                      <c:pt idx="195">
                        <c:v>-3.7118520360193606E-2</c:v>
                      </c:pt>
                      <c:pt idx="196">
                        <c:v>-3.4404220774107847E-2</c:v>
                      </c:pt>
                      <c:pt idx="197">
                        <c:v>-3.1741425154952728E-2</c:v>
                      </c:pt>
                      <c:pt idx="198">
                        <c:v>-2.914648783886032E-2</c:v>
                      </c:pt>
                      <c:pt idx="199">
                        <c:v>-2.663388878428604E-2</c:v>
                      </c:pt>
                      <c:pt idx="200">
                        <c:v>-2.4216119554495021E-2</c:v>
                      </c:pt>
                      <c:pt idx="201">
                        <c:v>-2.1903637536573085E-2</c:v>
                      </c:pt>
                      <c:pt idx="202">
                        <c:v>-1.970486310854852E-2</c:v>
                      </c:pt>
                      <c:pt idx="203">
                        <c:v>-1.7626244645341804E-2</c:v>
                      </c:pt>
                      <c:pt idx="204">
                        <c:v>-1.5672356097891062E-2</c:v>
                      </c:pt>
                      <c:pt idx="205">
                        <c:v>-1.3846039728282905E-2</c:v>
                      </c:pt>
                      <c:pt idx="206">
                        <c:v>-1.2148560416566674E-2</c:v>
                      </c:pt>
                      <c:pt idx="207">
                        <c:v>-1.057979617581967E-2</c:v>
                      </c:pt>
                      <c:pt idx="208">
                        <c:v>-9.1384187996177181E-3</c:v>
                      </c:pt>
                      <c:pt idx="209">
                        <c:v>-7.8220927718070671E-3</c:v>
                      </c:pt>
                      <c:pt idx="210">
                        <c:v>-6.627652631701092E-3</c:v>
                      </c:pt>
                      <c:pt idx="211">
                        <c:v>-5.5512940447302074E-3</c:v>
                      </c:pt>
                      <c:pt idx="212">
                        <c:v>-4.5887322160322805E-3</c:v>
                      </c:pt>
                      <c:pt idx="213">
                        <c:v>-3.7353705327273644E-3</c:v>
                      </c:pt>
                      <c:pt idx="214">
                        <c:v>-2.9864349657831852E-3</c:v>
                      </c:pt>
                      <c:pt idx="215">
                        <c:v>-2.337112901985679E-3</c:v>
                      </c:pt>
                      <c:pt idx="216">
                        <c:v>-1.7826501216417273E-3</c:v>
                      </c:pt>
                      <c:pt idx="217">
                        <c:v>-1.3184379387211494E-3</c:v>
                      </c:pt>
                      <c:pt idx="218">
                        <c:v>-9.4003724111629459E-4</c:v>
                      </c:pt>
                      <c:pt idx="219">
                        <c:v>-6.4312718304749042E-4</c:v>
                      </c:pt>
                      <c:pt idx="220">
                        <c:v>-4.2332748611267565E-4</c:v>
                      </c:pt>
                      <c:pt idx="221">
                        <c:v>-2.7585905935271381E-4</c:v>
                      </c:pt>
                      <c:pt idx="222">
                        <c:v>-1.9484151605543763E-4</c:v>
                      </c:pt>
                      <c:pt idx="223">
                        <c:v>-1.7119110329722481E-4</c:v>
                      </c:pt>
                      <c:pt idx="224">
                        <c:v>-1.87354481583529E-4</c:v>
                      </c:pt>
                      <c:pt idx="225">
                        <c:v>-2.0839603256065961E-4</c:v>
                      </c:pt>
                      <c:pt idx="226">
                        <c:v>-1.7455403725466934E-4</c:v>
                      </c:pt>
                      <c:pt idx="227">
                        <c:v>-2.9727091661428279E-6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8-9101-439B-BAD3-9C3D426E9092}"/>
                  </c:ext>
                </c:extLst>
              </c15:ser>
            </c15:filteredScatterSeries>
            <c15:filteredScatterSeries>
              <c15:ser>
                <c:idx val="5"/>
                <c:order val="5"/>
                <c:tx>
                  <c:v>Cylinder Re 100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square"/>
                  <c:size val="2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Cylinder!$B$3:$HU$3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2.6752245463416432E-4</c:v>
                      </c:pt>
                      <c:pt idx="1">
                        <c:v>2.6224823142300831E-3</c:v>
                      </c:pt>
                      <c:pt idx="2">
                        <c:v>4.9312754372344992E-3</c:v>
                      </c:pt>
                      <c:pt idx="3">
                        <c:v>7.1939110444596737E-3</c:v>
                      </c:pt>
                      <c:pt idx="4">
                        <c:v>9.4104251838852699E-3</c:v>
                      </c:pt>
                      <c:pt idx="5">
                        <c:v>1.1580873452810463E-2</c:v>
                      </c:pt>
                      <c:pt idx="6">
                        <c:v>1.3705326101905215E-2</c:v>
                      </c:pt>
                      <c:pt idx="7">
                        <c:v>1.5783864795137346E-2</c:v>
                      </c:pt>
                      <c:pt idx="8">
                        <c:v>1.7816580513875937E-2</c:v>
                      </c:pt>
                      <c:pt idx="9">
                        <c:v>1.98035722438458E-2</c:v>
                      </c:pt>
                      <c:pt idx="10">
                        <c:v>2.1744946190682839E-2</c:v>
                      </c:pt>
                      <c:pt idx="11">
                        <c:v>2.3640815345786968E-2</c:v>
                      </c:pt>
                      <c:pt idx="12">
                        <c:v>2.5491299277918704E-2</c:v>
                      </c:pt>
                      <c:pt idx="13">
                        <c:v>2.7296524063969225E-2</c:v>
                      </c:pt>
                      <c:pt idx="14">
                        <c:v>2.9056622299155888E-2</c:v>
                      </c:pt>
                      <c:pt idx="15">
                        <c:v>3.0771733145829698E-2</c:v>
                      </c:pt>
                      <c:pt idx="16">
                        <c:v>3.2442002393302465E-2</c:v>
                      </c:pt>
                      <c:pt idx="17">
                        <c:v>3.4067582510430378E-2</c:v>
                      </c:pt>
                      <c:pt idx="18">
                        <c:v>3.5648632679181148E-2</c:v>
                      </c:pt>
                      <c:pt idx="19">
                        <c:v>3.7185318801923238E-2</c:v>
                      </c:pt>
                      <c:pt idx="20">
                        <c:v>3.8677813478309495E-2</c:v>
                      </c:pt>
                      <c:pt idx="21">
                        <c:v>4.0126295949757161E-2</c:v>
                      </c:pt>
                      <c:pt idx="22">
                        <c:v>4.1530952010994174E-2</c:v>
                      </c:pt>
                      <c:pt idx="23">
                        <c:v>4.2891973889097518E-2</c:v>
                      </c:pt>
                      <c:pt idx="24">
                        <c:v>4.4209560091092795E-2</c:v>
                      </c:pt>
                      <c:pt idx="25">
                        <c:v>4.5483915221567112E-2</c:v>
                      </c:pt>
                      <c:pt idx="26">
                        <c:v>4.6715249771985115E-2</c:v>
                      </c:pt>
                      <c:pt idx="27">
                        <c:v>4.790377988350196E-2</c:v>
                      </c:pt>
                      <c:pt idx="28">
                        <c:v>4.9049727085106756E-2</c:v>
                      </c:pt>
                      <c:pt idx="29">
                        <c:v>5.0153318008899217E-2</c:v>
                      </c:pt>
                      <c:pt idx="30">
                        <c:v>5.121478408424919E-2</c:v>
                      </c:pt>
                      <c:pt idx="31">
                        <c:v>5.2234361212485474E-2</c:v>
                      </c:pt>
                      <c:pt idx="32">
                        <c:v>5.3212289423669505E-2</c:v>
                      </c:pt>
                      <c:pt idx="33">
                        <c:v>5.4148812516874208E-2</c:v>
                      </c:pt>
                      <c:pt idx="34">
                        <c:v>5.5044177685267849E-2</c:v>
                      </c:pt>
                      <c:pt idx="35">
                        <c:v>5.5898635127160201E-2</c:v>
                      </c:pt>
                      <c:pt idx="36">
                        <c:v>5.6712437644030826E-2</c:v>
                      </c:pt>
                      <c:pt idx="37">
                        <c:v>5.7485840226413898E-2</c:v>
                      </c:pt>
                      <c:pt idx="38">
                        <c:v>5.8219099628359312E-2</c:v>
                      </c:pt>
                      <c:pt idx="39">
                        <c:v>5.891247393104778E-2</c:v>
                      </c:pt>
                      <c:pt idx="40">
                        <c:v>5.9566222095967257E-2</c:v>
                      </c:pt>
                      <c:pt idx="41">
                        <c:v>6.0180603507917971E-2</c:v>
                      </c:pt>
                      <c:pt idx="42">
                        <c:v>6.0755877507924605E-2</c:v>
                      </c:pt>
                      <c:pt idx="43">
                        <c:v>6.1292302915995911E-2</c:v>
                      </c:pt>
                      <c:pt idx="44">
                        <c:v>6.1790137543457545E-2</c:v>
                      </c:pt>
                      <c:pt idx="45">
                        <c:v>6.224963769445821E-2</c:v>
                      </c:pt>
                      <c:pt idx="46">
                        <c:v>6.2671057655983492E-2</c:v>
                      </c:pt>
                      <c:pt idx="47">
                        <c:v>6.3054649175619149E-2</c:v>
                      </c:pt>
                      <c:pt idx="48">
                        <c:v>6.340066092595649E-2</c:v>
                      </c:pt>
                      <c:pt idx="49">
                        <c:v>6.3709337954503495E-2</c:v>
                      </c:pt>
                      <c:pt idx="50">
                        <c:v>6.3980921117478551E-2</c:v>
                      </c:pt>
                      <c:pt idx="51">
                        <c:v>6.4215646495952128E-2</c:v>
                      </c:pt>
                      <c:pt idx="52">
                        <c:v>6.441374479209315E-2</c:v>
                      </c:pt>
                      <c:pt idx="53">
                        <c:v>6.4575440703578291E-2</c:v>
                      </c:pt>
                      <c:pt idx="54">
                        <c:v>6.4700952273135576E-2</c:v>
                      </c:pt>
                      <c:pt idx="55">
                        <c:v>6.4790490210900401E-2</c:v>
                      </c:pt>
                      <c:pt idx="56">
                        <c:v>6.4844257185506043E-2</c:v>
                      </c:pt>
                      <c:pt idx="57">
                        <c:v>6.4862447081306299E-2</c:v>
                      </c:pt>
                      <c:pt idx="58">
                        <c:v>6.4845244216184553E-2</c:v>
                      </c:pt>
                      <c:pt idx="59">
                        <c:v>6.4792822517289433E-2</c:v>
                      </c:pt>
                      <c:pt idx="60">
                        <c:v>6.4705344647009874E-2</c:v>
                      </c:pt>
                      <c:pt idx="61">
                        <c:v>6.4582961076952897E-2</c:v>
                      </c:pt>
                      <c:pt idx="62">
                        <c:v>6.4425809098958814E-2</c:v>
                      </c:pt>
                      <c:pt idx="63">
                        <c:v>6.4234011772308308E-2</c:v>
                      </c:pt>
                      <c:pt idx="64">
                        <c:v>6.4007676790947182E-2</c:v>
                      </c:pt>
                      <c:pt idx="65">
                        <c:v>6.3746895273138898E-2</c:v>
                      </c:pt>
                      <c:pt idx="66">
                        <c:v>6.3451740448829508E-2</c:v>
                      </c:pt>
                      <c:pt idx="67">
                        <c:v>6.3122266253901438E-2</c:v>
                      </c:pt>
                      <c:pt idx="68">
                        <c:v>6.2758505792264149E-2</c:v>
                      </c:pt>
                      <c:pt idx="69">
                        <c:v>6.2360469688233063E-2</c:v>
                      </c:pt>
                      <c:pt idx="70">
                        <c:v>6.1928144265612987E-2</c:v>
                      </c:pt>
                      <c:pt idx="71">
                        <c:v>6.146148960120644E-2</c:v>
                      </c:pt>
                      <c:pt idx="72">
                        <c:v>6.0960437346571993E-2</c:v>
                      </c:pt>
                      <c:pt idx="73">
                        <c:v>6.0424888412966289E-2</c:v>
                      </c:pt>
                      <c:pt idx="74">
                        <c:v>5.9854710338579101E-2</c:v>
                      </c:pt>
                      <c:pt idx="75">
                        <c:v>5.9249734520137202E-2</c:v>
                      </c:pt>
                      <c:pt idx="76">
                        <c:v>5.8609752995992734E-2</c:v>
                      </c:pt>
                      <c:pt idx="77">
                        <c:v>5.7934515122310078E-2</c:v>
                      </c:pt>
                      <c:pt idx="78">
                        <c:v>5.7223723595043172E-2</c:v>
                      </c:pt>
                      <c:pt idx="79">
                        <c:v>5.647703044985726E-2</c:v>
                      </c:pt>
                      <c:pt idx="80">
                        <c:v>5.5694032074766461E-2</c:v>
                      </c:pt>
                      <c:pt idx="81">
                        <c:v>5.487426439488554E-2</c:v>
                      </c:pt>
                      <c:pt idx="82">
                        <c:v>5.4017196516542201E-2</c:v>
                      </c:pt>
                      <c:pt idx="83">
                        <c:v>5.3122224945009199E-2</c:v>
                      </c:pt>
                      <c:pt idx="84">
                        <c:v>5.2188665323232589E-2</c:v>
                      </c:pt>
                      <c:pt idx="85">
                        <c:v>5.1215745531239101E-2</c:v>
                      </c:pt>
                      <c:pt idx="86">
                        <c:v>5.0202594688104361E-2</c:v>
                      </c:pt>
                      <c:pt idx="87">
                        <c:v>4.9148235009038109E-2</c:v>
                      </c:pt>
                      <c:pt idx="88">
                        <c:v>4.805156673885818E-2</c:v>
                      </c:pt>
                      <c:pt idx="89">
                        <c:v>4.6911358718914282E-2</c:v>
                      </c:pt>
                      <c:pt idx="90">
                        <c:v>4.5726227036222408E-2</c:v>
                      </c:pt>
                      <c:pt idx="91">
                        <c:v>4.4494624391149248E-2</c:v>
                      </c:pt>
                      <c:pt idx="92">
                        <c:v>4.3214808659356986E-2</c:v>
                      </c:pt>
                      <c:pt idx="93">
                        <c:v>4.188483136296673E-2</c:v>
                      </c:pt>
                      <c:pt idx="94">
                        <c:v>4.0502489301333364E-2</c:v>
                      </c:pt>
                      <c:pt idx="95">
                        <c:v>3.9065312520029101E-2</c:v>
                      </c:pt>
                      <c:pt idx="96">
                        <c:v>3.7570483961481327E-2</c:v>
                      </c:pt>
                      <c:pt idx="97">
                        <c:v>3.6014146974422706E-2</c:v>
                      </c:pt>
                      <c:pt idx="98">
                        <c:v>3.4392989438961845E-2</c:v>
                      </c:pt>
                      <c:pt idx="99">
                        <c:v>3.2701444818654425E-2</c:v>
                      </c:pt>
                      <c:pt idx="100">
                        <c:v>3.0936103217388704E-2</c:v>
                      </c:pt>
                      <c:pt idx="101">
                        <c:v>2.9087956132204766E-2</c:v>
                      </c:pt>
                      <c:pt idx="102">
                        <c:v>2.7159820797391637E-2</c:v>
                      </c:pt>
                      <c:pt idx="103">
                        <c:v>2.5116603848212189E-2</c:v>
                      </c:pt>
                      <c:pt idx="104">
                        <c:v>2.3010944663804506E-2</c:v>
                      </c:pt>
                      <c:pt idx="105">
                        <c:v>2.0767191517198056E-2</c:v>
                      </c:pt>
                      <c:pt idx="106">
                        <c:v>1.8385127949918173E-2</c:v>
                      </c:pt>
                      <c:pt idx="107">
                        <c:v>1.5942040617685817E-2</c:v>
                      </c:pt>
                      <c:pt idx="108">
                        <c:v>1.325663445339457E-2</c:v>
                      </c:pt>
                      <c:pt idx="109">
                        <c:v>1.054658632156143E-2</c:v>
                      </c:pt>
                      <c:pt idx="110">
                        <c:v>7.7133704945805837E-3</c:v>
                      </c:pt>
                      <c:pt idx="111">
                        <c:v>4.7536065280728733E-3</c:v>
                      </c:pt>
                      <c:pt idx="112">
                        <c:v>1.6576870309559736E-3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-1.7890891282834383E-3</c:v>
                      </c:pt>
                      <c:pt idx="116">
                        <c:v>-4.913452190931868E-3</c:v>
                      </c:pt>
                      <c:pt idx="117">
                        <c:v>-7.8800451061611203E-3</c:v>
                      </c:pt>
                      <c:pt idx="118">
                        <c:v>-1.0699445857195733E-2</c:v>
                      </c:pt>
                      <c:pt idx="119">
                        <c:v>-1.3376493099466936E-2</c:v>
                      </c:pt>
                      <c:pt idx="120">
                        <c:v>-1.6018159270667111E-2</c:v>
                      </c:pt>
                      <c:pt idx="121">
                        <c:v>-1.8394606151545707E-2</c:v>
                      </c:pt>
                      <c:pt idx="122">
                        <c:v>-2.0693377680514709E-2</c:v>
                      </c:pt>
                      <c:pt idx="123">
                        <c:v>-2.2848706054266088E-2</c:v>
                      </c:pt>
                      <c:pt idx="124">
                        <c:v>-2.4853993249031474E-2</c:v>
                      </c:pt>
                      <c:pt idx="125">
                        <c:v>-2.6789628256896982E-2</c:v>
                      </c:pt>
                      <c:pt idx="126">
                        <c:v>-2.8606833895409342E-2</c:v>
                      </c:pt>
                      <c:pt idx="127">
                        <c:v>-3.0339494438695613E-2</c:v>
                      </c:pt>
                      <c:pt idx="128">
                        <c:v>-3.1988210322809317E-2</c:v>
                      </c:pt>
                      <c:pt idx="129">
                        <c:v>-3.3563388048230405E-2</c:v>
                      </c:pt>
                      <c:pt idx="130">
                        <c:v>-3.5069118854940837E-2</c:v>
                      </c:pt>
                      <c:pt idx="131">
                        <c:v>-3.6511648644546188E-2</c:v>
                      </c:pt>
                      <c:pt idx="132">
                        <c:v>-3.7895441060818554E-2</c:v>
                      </c:pt>
                      <c:pt idx="133">
                        <c:v>-3.9224835821474881E-2</c:v>
                      </c:pt>
                      <c:pt idx="134">
                        <c:v>-4.0502920913130284E-2</c:v>
                      </c:pt>
                      <c:pt idx="135">
                        <c:v>-4.1732450425733696E-2</c:v>
                      </c:pt>
                      <c:pt idx="136">
                        <c:v>-4.2915840149711303E-2</c:v>
                      </c:pt>
                      <c:pt idx="137">
                        <c:v>-4.405519694585977E-2</c:v>
                      </c:pt>
                      <c:pt idx="138">
                        <c:v>-4.5152368857359612E-2</c:v>
                      </c:pt>
                      <c:pt idx="139">
                        <c:v>-4.6208967495379318E-2</c:v>
                      </c:pt>
                      <c:pt idx="140">
                        <c:v>-4.7226401535752506E-2</c:v>
                      </c:pt>
                      <c:pt idx="141">
                        <c:v>-4.8205894417953657E-2</c:v>
                      </c:pt>
                      <c:pt idx="142">
                        <c:v>-4.9148507766972577E-2</c:v>
                      </c:pt>
                      <c:pt idx="143">
                        <c:v>-5.0055155643097447E-2</c:v>
                      </c:pt>
                      <c:pt idx="144">
                        <c:v>-5.0926621578838961E-2</c:v>
                      </c:pt>
                      <c:pt idx="145">
                        <c:v>-5.1763570162426283E-2</c:v>
                      </c:pt>
                      <c:pt idx="146">
                        <c:v>-5.2566559847785008E-2</c:v>
                      </c:pt>
                      <c:pt idx="147">
                        <c:v>-5.3336052439925383E-2</c:v>
                      </c:pt>
                      <c:pt idx="148">
                        <c:v>-5.4072423004101929E-2</c:v>
                      </c:pt>
                      <c:pt idx="149">
                        <c:v>-5.4775967690327138E-2</c:v>
                      </c:pt>
                      <c:pt idx="150">
                        <c:v>-5.5446911588181547E-2</c:v>
                      </c:pt>
                      <c:pt idx="151">
                        <c:v>-5.6085415234436102E-2</c:v>
                      </c:pt>
                      <c:pt idx="152">
                        <c:v>-5.6691580974206818E-2</c:v>
                      </c:pt>
                      <c:pt idx="153">
                        <c:v>-5.7265458423576179E-2</c:v>
                      </c:pt>
                      <c:pt idx="154">
                        <c:v>-5.7807049720249103E-2</c:v>
                      </c:pt>
                      <c:pt idx="155">
                        <c:v>-5.831631415552941E-2</c:v>
                      </c:pt>
                      <c:pt idx="156">
                        <c:v>-5.8793172583654525E-2</c:v>
                      </c:pt>
                      <c:pt idx="157">
                        <c:v>-5.9237511391570179E-2</c:v>
                      </c:pt>
                      <c:pt idx="158">
                        <c:v>-5.9649186260233786E-2</c:v>
                      </c:pt>
                      <c:pt idx="159">
                        <c:v>-6.0028025604166299E-2</c:v>
                      </c:pt>
                      <c:pt idx="160">
                        <c:v>-6.0373833826002789E-2</c:v>
                      </c:pt>
                      <c:pt idx="161">
                        <c:v>-6.0686394328865398E-2</c:v>
                      </c:pt>
                      <c:pt idx="162">
                        <c:v>-6.0965472368836399E-2</c:v>
                      </c:pt>
                      <c:pt idx="163">
                        <c:v>-6.1210817720303443E-2</c:v>
                      </c:pt>
                      <c:pt idx="164">
                        <c:v>-6.1422167204621313E-2</c:v>
                      </c:pt>
                      <c:pt idx="165">
                        <c:v>-6.1599247070492774E-2</c:v>
                      </c:pt>
                      <c:pt idx="166">
                        <c:v>-6.1741775257619702E-2</c:v>
                      </c:pt>
                      <c:pt idx="167">
                        <c:v>-6.1849463539877199E-2</c:v>
                      </c:pt>
                      <c:pt idx="168">
                        <c:v>-6.1922019568136991E-2</c:v>
                      </c:pt>
                      <c:pt idx="169">
                        <c:v>-6.1959148812665968E-2</c:v>
                      </c:pt>
                      <c:pt idx="170">
                        <c:v>-6.1960556418152443E-2</c:v>
                      </c:pt>
                      <c:pt idx="171">
                        <c:v>-6.1925948972768201E-2</c:v>
                      </c:pt>
                      <c:pt idx="172">
                        <c:v>-6.1855036199816492E-2</c:v>
                      </c:pt>
                      <c:pt idx="173">
                        <c:v>-6.1747532573741409E-2</c:v>
                      </c:pt>
                      <c:pt idx="174">
                        <c:v>-6.1603158866102174E-2</c:v>
                      </c:pt>
                      <c:pt idx="175">
                        <c:v>-6.1421643623121566E-2</c:v>
                      </c:pt>
                      <c:pt idx="176">
                        <c:v>-6.120272457842172E-2</c:v>
                      </c:pt>
                      <c:pt idx="177">
                        <c:v>-6.0946150002175806E-2</c:v>
                      </c:pt>
                      <c:pt idx="178">
                        <c:v>-6.0651679988906228E-2</c:v>
                      </c:pt>
                      <c:pt idx="179">
                        <c:v>-6.0319087684717512E-2</c:v>
                      </c:pt>
                      <c:pt idx="180">
                        <c:v>-5.9948160455221187E-2</c:v>
                      </c:pt>
                      <c:pt idx="181">
                        <c:v>-5.9538700994522242E-2</c:v>
                      </c:pt>
                      <c:pt idx="182">
                        <c:v>-5.9090528375832091E-2</c:v>
                      </c:pt>
                      <c:pt idx="183">
                        <c:v>-5.8603479043716322E-2</c:v>
                      </c:pt>
                      <c:pt idx="184">
                        <c:v>-5.8077407748062179E-2</c:v>
                      </c:pt>
                      <c:pt idx="185">
                        <c:v>-5.7512188419489615E-2</c:v>
                      </c:pt>
                      <c:pt idx="186">
                        <c:v>-5.6907714985959749E-2</c:v>
                      </c:pt>
                      <c:pt idx="187">
                        <c:v>-5.6263902130111593E-2</c:v>
                      </c:pt>
                      <c:pt idx="188">
                        <c:v>-5.5580685986870319E-2</c:v>
                      </c:pt>
                      <c:pt idx="189">
                        <c:v>-5.4858024780747916E-2</c:v>
                      </c:pt>
                      <c:pt idx="190">
                        <c:v>-5.4095899402273454E-2</c:v>
                      </c:pt>
                      <c:pt idx="191">
                        <c:v>-5.329431392293605E-2</c:v>
                      </c:pt>
                      <c:pt idx="192">
                        <c:v>-5.2453296048067061E-2</c:v>
                      </c:pt>
                      <c:pt idx="193">
                        <c:v>-5.1572897507071884E-2</c:v>
                      </c:pt>
                      <c:pt idx="194">
                        <c:v>-5.0653194380497014E-2</c:v>
                      </c:pt>
                      <c:pt idx="195">
                        <c:v>-4.9694287363439178E-2</c:v>
                      </c:pt>
                      <c:pt idx="196">
                        <c:v>-4.8696301964894897E-2</c:v>
                      </c:pt>
                      <c:pt idx="197">
                        <c:v>-4.7659388642699765E-2</c:v>
                      </c:pt>
                      <c:pt idx="198">
                        <c:v>-4.6583722873801803E-2</c:v>
                      </c:pt>
                      <c:pt idx="199">
                        <c:v>-4.546950515968793E-2</c:v>
                      </c:pt>
                      <c:pt idx="200">
                        <c:v>-4.4316960966854023E-2</c:v>
                      </c:pt>
                      <c:pt idx="201">
                        <c:v>-4.3126340602273175E-2</c:v>
                      </c:pt>
                      <c:pt idx="202">
                        <c:v>-4.1897919023843495E-2</c:v>
                      </c:pt>
                      <c:pt idx="203">
                        <c:v>-4.0631995585778818E-2</c:v>
                      </c:pt>
                      <c:pt idx="204">
                        <c:v>-3.9328893718818168E-2</c:v>
                      </c:pt>
                      <c:pt idx="205">
                        <c:v>-3.7988960544914956E-2</c:v>
                      </c:pt>
                      <c:pt idx="206">
                        <c:v>-3.6612566425698045E-2</c:v>
                      </c:pt>
                      <c:pt idx="207">
                        <c:v>-3.5200104443356195E-2</c:v>
                      </c:pt>
                      <c:pt idx="208">
                        <c:v>-3.3751989811599839E-2</c:v>
                      </c:pt>
                      <c:pt idx="209">
                        <c:v>-3.2268659212784448E-2</c:v>
                      </c:pt>
                      <c:pt idx="210">
                        <c:v>-3.0750570054937875E-2</c:v>
                      </c:pt>
                      <c:pt idx="211">
                        <c:v>-2.9198199638880231E-2</c:v>
                      </c:pt>
                      <c:pt idx="212">
                        <c:v>-2.7612044220382326E-2</c:v>
                      </c:pt>
                      <c:pt idx="213">
                        <c:v>-2.5992617944543432E-2</c:v>
                      </c:pt>
                      <c:pt idx="214">
                        <c:v>-2.4340451618160654E-2</c:v>
                      </c:pt>
                      <c:pt idx="215">
                        <c:v>-2.2656091269112517E-2</c:v>
                      </c:pt>
                      <c:pt idx="216">
                        <c:v>-2.0940096417256897E-2</c:v>
                      </c:pt>
                      <c:pt idx="217">
                        <c:v>-1.9193037945489134E-2</c:v>
                      </c:pt>
                      <c:pt idx="218">
                        <c:v>-1.7415495407249064E-2</c:v>
                      </c:pt>
                      <c:pt idx="219">
                        <c:v>-1.5608053530243271E-2</c:v>
                      </c:pt>
                      <c:pt idx="220">
                        <c:v>-1.3771297564625036E-2</c:v>
                      </c:pt>
                      <c:pt idx="221">
                        <c:v>-1.1905806961156212E-2</c:v>
                      </c:pt>
                      <c:pt idx="222">
                        <c:v>-1.0012146627531186E-2</c:v>
                      </c:pt>
                      <c:pt idx="223">
                        <c:v>-8.0908546651440143E-3</c:v>
                      </c:pt>
                      <c:pt idx="224">
                        <c:v>-6.1424249845012085E-3</c:v>
                      </c:pt>
                      <c:pt idx="225">
                        <c:v>-4.1672824629592955E-3</c:v>
                      </c:pt>
                      <c:pt idx="226">
                        <c:v>-2.1657472380746607E-3</c:v>
                      </c:pt>
                      <c:pt idx="227">
                        <c:v>-1.3798316623681291E-4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101-439B-BAD3-9C3D426E9092}"/>
                  </c:ext>
                </c:extLst>
              </c15:ser>
            </c15:filteredScatterSeries>
            <c15:filteredScatterSeries>
              <c15:ser>
                <c:idx val="6"/>
                <c:order val="6"/>
                <c:tx>
                  <c:v>Cylinder Re 1000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diamond"/>
                  <c:size val="2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Cylinder!$C$4:$HU$4</c15:sqref>
                        </c15:formulaRef>
                      </c:ext>
                    </c:extLst>
                    <c:numCache>
                      <c:formatCode>General</c:formatCode>
                      <c:ptCount val="227"/>
                      <c:pt idx="0">
                        <c:v>3.5884272924104998E-3</c:v>
                      </c:pt>
                      <c:pt idx="1">
                        <c:v>7.0365338104569335E-3</c:v>
                      </c:pt>
                      <c:pt idx="2">
                        <c:v>1.0365437096785538E-2</c:v>
                      </c:pt>
                      <c:pt idx="3">
                        <c:v>1.357814849181504E-2</c:v>
                      </c:pt>
                      <c:pt idx="4">
                        <c:v>1.6677446476691647E-2</c:v>
                      </c:pt>
                      <c:pt idx="5">
                        <c:v>1.9665851400388176E-2</c:v>
                      </c:pt>
                      <c:pt idx="6">
                        <c:v>2.2545708997276325E-2</c:v>
                      </c:pt>
                      <c:pt idx="7">
                        <c:v>2.5319233468331735E-2</c:v>
                      </c:pt>
                      <c:pt idx="8">
                        <c:v>2.7988552814139613E-2</c:v>
                      </c:pt>
                      <c:pt idx="9">
                        <c:v>3.0555743142564706E-2</c:v>
                      </c:pt>
                      <c:pt idx="10">
                        <c:v>3.3022856266643794E-2</c:v>
                      </c:pt>
                      <c:pt idx="11">
                        <c:v>3.5391940179909979E-2</c:v>
                      </c:pt>
                      <c:pt idx="12">
                        <c:v>3.7665053671489791E-2</c:v>
                      </c:pt>
                      <c:pt idx="13">
                        <c:v>3.9844275924193172E-2</c:v>
                      </c:pt>
                      <c:pt idx="14">
                        <c:v>4.193171202729299E-2</c:v>
                      </c:pt>
                      <c:pt idx="15">
                        <c:v>4.3929495203241659E-2</c:v>
                      </c:pt>
                      <c:pt idx="16">
                        <c:v>4.5839786448210691E-2</c:v>
                      </c:pt>
                      <c:pt idx="17">
                        <c:v>4.766477216804501E-2</c:v>
                      </c:pt>
                      <c:pt idx="18">
                        <c:v>4.9406660285957027E-2</c:v>
                      </c:pt>
                      <c:pt idx="19">
                        <c:v>5.1067675204526826E-2</c:v>
                      </c:pt>
                      <c:pt idx="20">
                        <c:v>5.2650051927455054E-2</c:v>
                      </c:pt>
                      <c:pt idx="21">
                        <c:v>5.4156029584224899E-2</c:v>
                      </c:pt>
                      <c:pt idx="22">
                        <c:v>5.5587844553167516E-2</c:v>
                      </c:pt>
                      <c:pt idx="23">
                        <c:v>5.6947723341944201E-2</c:v>
                      </c:pt>
                      <c:pt idx="24">
                        <c:v>5.8237875357931471E-2</c:v>
                      </c:pt>
                      <c:pt idx="25">
                        <c:v>5.9460485680871193E-2</c:v>
                      </c:pt>
                      <c:pt idx="26">
                        <c:v>6.0617707935547424E-2</c:v>
                      </c:pt>
                      <c:pt idx="27">
                        <c:v>6.1711657350353222E-2</c:v>
                      </c:pt>
                      <c:pt idx="28">
                        <c:v>6.2744404078206764E-2</c:v>
                      </c:pt>
                      <c:pt idx="29">
                        <c:v>6.3717966847374644E-2</c:v>
                      </c:pt>
                      <c:pt idx="30">
                        <c:v>6.4634307001798008E-2</c:v>
                      </c:pt>
                      <c:pt idx="31">
                        <c:v>6.549532298209898E-2</c:v>
                      </c:pt>
                      <c:pt idx="32">
                        <c:v>6.6302845290442294E-2</c:v>
                      </c:pt>
                      <c:pt idx="33">
                        <c:v>6.7058631973822558E-2</c:v>
                      </c:pt>
                      <c:pt idx="34">
                        <c:v>6.7764364652162304E-2</c:v>
                      </c:pt>
                      <c:pt idx="35">
                        <c:v>6.8421645109082677E-2</c:v>
                      </c:pt>
                      <c:pt idx="36">
                        <c:v>6.903199245530206E-2</c:v>
                      </c:pt>
                      <c:pt idx="37">
                        <c:v>6.9596840866731804E-2</c:v>
                      </c:pt>
                      <c:pt idx="38">
                        <c:v>7.0117537892270237E-2</c:v>
                      </c:pt>
                      <c:pt idx="39">
                        <c:v>7.0595343319538748E-2</c:v>
                      </c:pt>
                      <c:pt idx="40">
                        <c:v>7.1031428581006195E-2</c:v>
                      </c:pt>
                      <c:pt idx="41">
                        <c:v>7.1426876677629036E-2</c:v>
                      </c:pt>
                      <c:pt idx="42">
                        <c:v>7.1782682592789762E-2</c:v>
                      </c:pt>
                      <c:pt idx="43">
                        <c:v>7.2099754165539126E-2</c:v>
                      </c:pt>
                      <c:pt idx="44">
                        <c:v>7.2378913389276586E-2</c:v>
                      </c:pt>
                      <c:pt idx="45">
                        <c:v>7.2620898099693784E-2</c:v>
                      </c:pt>
                      <c:pt idx="46">
                        <c:v>7.2826364014280554E-2</c:v>
                      </c:pt>
                      <c:pt idx="47">
                        <c:v>7.2995887084683922E-2</c:v>
                      </c:pt>
                      <c:pt idx="48">
                        <c:v>7.3129966122823867E-2</c:v>
                      </c:pt>
                      <c:pt idx="49">
                        <c:v>7.3229025661750685E-2</c:v>
                      </c:pt>
                      <c:pt idx="50">
                        <c:v>7.3293419012737046E-2</c:v>
                      </c:pt>
                      <c:pt idx="51">
                        <c:v>7.3323431481034207E-2</c:v>
                      </c:pt>
                      <c:pt idx="52">
                        <c:v>7.3319283703902574E-2</c:v>
                      </c:pt>
                      <c:pt idx="53">
                        <c:v>7.328113507607513E-2</c:v>
                      </c:pt>
                      <c:pt idx="54">
                        <c:v>7.3209087229458E-2</c:v>
                      </c:pt>
                      <c:pt idx="55">
                        <c:v>7.3103187535831615E-2</c:v>
                      </c:pt>
                      <c:pt idx="56">
                        <c:v>7.2963432603222883E-2</c:v>
                      </c:pt>
                      <c:pt idx="57">
                        <c:v>7.2789771738816733E-2</c:v>
                      </c:pt>
                      <c:pt idx="58">
                        <c:v>7.2582110353286766E-2</c:v>
                      </c:pt>
                      <c:pt idx="59">
                        <c:v>7.2340313283699512E-2</c:v>
                      </c:pt>
                      <c:pt idx="60">
                        <c:v>7.2064208014139708E-2</c:v>
                      </c:pt>
                      <c:pt idx="61">
                        <c:v>7.1753587775434641E-2</c:v>
                      </c:pt>
                      <c:pt idx="62">
                        <c:v>7.140821450721542E-2</c:v>
                      </c:pt>
                      <c:pt idx="63">
                        <c:v>7.1027821667642821E-2</c:v>
                      </c:pt>
                      <c:pt idx="64">
                        <c:v>7.0612116877762435E-2</c:v>
                      </c:pt>
                      <c:pt idx="65">
                        <c:v>7.0160784389321051E-2</c:v>
                      </c:pt>
                      <c:pt idx="66">
                        <c:v>6.9673487366192485E-2</c:v>
                      </c:pt>
                      <c:pt idx="67">
                        <c:v>6.9149869971098926E-2</c:v>
                      </c:pt>
                      <c:pt idx="68">
                        <c:v>6.8589559250224086E-2</c:v>
                      </c:pt>
                      <c:pt idx="69">
                        <c:v>6.7992166809371105E-2</c:v>
                      </c:pt>
                      <c:pt idx="70">
                        <c:v>6.7357290275670528E-2</c:v>
                      </c:pt>
                      <c:pt idx="71">
                        <c:v>6.668451453921205E-2</c:v>
                      </c:pt>
                      <c:pt idx="72">
                        <c:v>6.5973412768512735E-2</c:v>
                      </c:pt>
                      <c:pt idx="73">
                        <c:v>6.5223547193127382E-2</c:v>
                      </c:pt>
                      <c:pt idx="74">
                        <c:v>6.443446964503792E-2</c:v>
                      </c:pt>
                      <c:pt idx="75">
                        <c:v>6.3605721848417743E-2</c:v>
                      </c:pt>
                      <c:pt idx="76">
                        <c:v>6.2736835443951797E-2</c:v>
                      </c:pt>
                      <c:pt idx="77">
                        <c:v>6.1827331729762992E-2</c:v>
                      </c:pt>
                      <c:pt idx="78">
                        <c:v>6.0876721095064895E-2</c:v>
                      </c:pt>
                      <c:pt idx="79">
                        <c:v>5.9884502115536357E-2</c:v>
                      </c:pt>
                      <c:pt idx="80">
                        <c:v>5.8850160269929196E-2</c:v>
                      </c:pt>
                      <c:pt idx="81">
                        <c:v>5.7773166226048854E-2</c:v>
                      </c:pt>
                      <c:pt idx="82">
                        <c:v>5.6652973629783797E-2</c:v>
                      </c:pt>
                      <c:pt idx="83">
                        <c:v>5.5489016313516847E-2</c:v>
                      </c:pt>
                      <c:pt idx="84">
                        <c:v>5.4280704818749963E-2</c:v>
                      </c:pt>
                      <c:pt idx="85">
                        <c:v>5.3027422102016004E-2</c:v>
                      </c:pt>
                      <c:pt idx="86">
                        <c:v>5.1728518261553051E-2</c:v>
                      </c:pt>
                      <c:pt idx="87">
                        <c:v>5.0383304084276645E-2</c:v>
                      </c:pt>
                      <c:pt idx="88">
                        <c:v>4.8991043166168015E-2</c:v>
                      </c:pt>
                      <c:pt idx="89">
                        <c:v>4.755094230303375E-2</c:v>
                      </c:pt>
                      <c:pt idx="90">
                        <c:v>4.6062139779614854E-2</c:v>
                      </c:pt>
                      <c:pt idx="91">
                        <c:v>4.4523691100655904E-2</c:v>
                      </c:pt>
                      <c:pt idx="92">
                        <c:v>4.2934551602978516E-2</c:v>
                      </c:pt>
                      <c:pt idx="93">
                        <c:v>4.1293555258070762E-2</c:v>
                      </c:pt>
                      <c:pt idx="94">
                        <c:v>3.9599388812867606E-2</c:v>
                      </c:pt>
                      <c:pt idx="95">
                        <c:v>3.785056021685889E-2</c:v>
                      </c:pt>
                      <c:pt idx="96">
                        <c:v>3.6045360036777475E-2</c:v>
                      </c:pt>
                      <c:pt idx="97">
                        <c:v>3.4181814262868052E-2</c:v>
                      </c:pt>
                      <c:pt idx="98">
                        <c:v>3.2257626541509411E-2</c:v>
                      </c:pt>
                      <c:pt idx="99">
                        <c:v>3.0270107596946202E-2</c:v>
                      </c:pt>
                      <c:pt idx="100">
                        <c:v>2.8216089539377393E-2</c:v>
                      </c:pt>
                      <c:pt idx="101">
                        <c:v>2.6091823884981283E-2</c:v>
                      </c:pt>
                      <c:pt idx="102">
                        <c:v>2.3892862845728998E-2</c:v>
                      </c:pt>
                      <c:pt idx="103">
                        <c:v>2.1613932681934771E-2</c:v>
                      </c:pt>
                      <c:pt idx="104">
                        <c:v>1.9248825956932909E-2</c:v>
                      </c:pt>
                      <c:pt idx="105">
                        <c:v>1.6790427345937789E-2</c:v>
                      </c:pt>
                      <c:pt idx="106">
                        <c:v>1.4231062979203658E-2</c:v>
                      </c:pt>
                      <c:pt idx="107">
                        <c:v>1.1563661988001069E-2</c:v>
                      </c:pt>
                      <c:pt idx="108">
                        <c:v>8.7851346844798929E-3</c:v>
                      </c:pt>
                      <c:pt idx="109">
                        <c:v>5.9048214532131651E-3</c:v>
                      </c:pt>
                      <c:pt idx="110">
                        <c:v>2.9454885867566567E-3</c:v>
                      </c:pt>
                      <c:pt idx="111">
                        <c:v>-1.0965101405244844E-5</c:v>
                      </c:pt>
                      <c:pt idx="112">
                        <c:v>0</c:v>
                      </c:pt>
                      <c:pt idx="113">
                        <c:v>0</c:v>
                      </c:pt>
                      <c:pt idx="114">
                        <c:v>1.6490100641834489E-5</c:v>
                      </c:pt>
                      <c:pt idx="115">
                        <c:v>-6.1140674594844699E-4</c:v>
                      </c:pt>
                      <c:pt idx="116">
                        <c:v>-1.3207193080587893E-3</c:v>
                      </c:pt>
                      <c:pt idx="117">
                        <c:v>-2.0752815088985574E-3</c:v>
                      </c:pt>
                      <c:pt idx="118">
                        <c:v>-2.877765807372477E-3</c:v>
                      </c:pt>
                      <c:pt idx="119">
                        <c:v>-3.7361736626550291E-3</c:v>
                      </c:pt>
                      <c:pt idx="120">
                        <c:v>-4.6607866968438752E-3</c:v>
                      </c:pt>
                      <c:pt idx="121">
                        <c:v>-5.6604174142026132E-3</c:v>
                      </c:pt>
                      <c:pt idx="122">
                        <c:v>-6.740726770252484E-3</c:v>
                      </c:pt>
                      <c:pt idx="123">
                        <c:v>-7.9048703699694366E-3</c:v>
                      </c:pt>
                      <c:pt idx="124">
                        <c:v>-9.1540326585358208E-3</c:v>
                      </c:pt>
                      <c:pt idx="125">
                        <c:v>-1.0487838488096559E-2</c:v>
                      </c:pt>
                      <c:pt idx="126">
                        <c:v>-1.1904695033400622E-2</c:v>
                      </c:pt>
                      <c:pt idx="127">
                        <c:v>-1.3402027583718223E-2</c:v>
                      </c:pt>
                      <c:pt idx="128">
                        <c:v>-1.4976461733699729E-2</c:v>
                      </c:pt>
                      <c:pt idx="129">
                        <c:v>-1.6623973016155431E-2</c:v>
                      </c:pt>
                      <c:pt idx="130">
                        <c:v>-1.8340017104237757E-2</c:v>
                      </c:pt>
                      <c:pt idx="131">
                        <c:v>-2.0119646037484489E-2</c:v>
                      </c:pt>
                      <c:pt idx="132">
                        <c:v>-2.1957613532636096E-2</c:v>
                      </c:pt>
                      <c:pt idx="133">
                        <c:v>-2.3848470260652913E-2</c:v>
                      </c:pt>
                      <c:pt idx="134">
                        <c:v>-2.5786648979047679E-2</c:v>
                      </c:pt>
                      <c:pt idx="135">
                        <c:v>-2.7766539033373821E-2</c:v>
                      </c:pt>
                      <c:pt idx="136">
                        <c:v>-2.9782549778326454E-2</c:v>
                      </c:pt>
                      <c:pt idx="137">
                        <c:v>-3.1829162704343716E-2</c:v>
                      </c:pt>
                      <c:pt idx="138">
                        <c:v>-3.3900972384124213E-2</c:v>
                      </c:pt>
                      <c:pt idx="139">
                        <c:v>-3.599271669474103E-2</c:v>
                      </c:pt>
                      <c:pt idx="140">
                        <c:v>-3.8099297075339503E-2</c:v>
                      </c:pt>
                      <c:pt idx="141">
                        <c:v>-4.0215789819692975E-2</c:v>
                      </c:pt>
                      <c:pt idx="142">
                        <c:v>-4.2337449565957003E-2</c:v>
                      </c:pt>
                      <c:pt idx="143">
                        <c:v>-4.4459706233103052E-2</c:v>
                      </c:pt>
                      <c:pt idx="144">
                        <c:v>-4.6578156672364014E-2</c:v>
                      </c:pt>
                      <c:pt idx="145">
                        <c:v>-4.8688552264597819E-2</c:v>
                      </c:pt>
                      <c:pt idx="146">
                        <c:v>-5.0786783614346145E-2</c:v>
                      </c:pt>
                      <c:pt idx="147">
                        <c:v>-5.2868863382182954E-2</c:v>
                      </c:pt>
                      <c:pt idx="148">
                        <c:v>-5.4930908170947743E-2</c:v>
                      </c:pt>
                      <c:pt idx="149">
                        <c:v>-5.6969120249058244E-2</c:v>
                      </c:pt>
                      <c:pt idx="150">
                        <c:v>-5.8979769763351966E-2</c:v>
                      </c:pt>
                      <c:pt idx="151">
                        <c:v>-6.0959177970803441E-2</c:v>
                      </c:pt>
                      <c:pt idx="152">
                        <c:v>-6.2903701906775106E-2</c:v>
                      </c:pt>
                      <c:pt idx="153">
                        <c:v>-6.4809720809381258E-2</c:v>
                      </c:pt>
                      <c:pt idx="154">
                        <c:v>-6.6673624535728962E-2</c:v>
                      </c:pt>
                      <c:pt idx="155">
                        <c:v>-6.8491804135945855E-2</c:v>
                      </c:pt>
                      <c:pt idx="156">
                        <c:v>-7.0260644693900087E-2</c:v>
                      </c:pt>
                      <c:pt idx="157">
                        <c:v>-7.1976520497819857E-2</c:v>
                      </c:pt>
                      <c:pt idx="158">
                        <c:v>-7.3635792567854561E-2</c:v>
                      </c:pt>
                      <c:pt idx="159">
                        <c:v>-7.5234808539094269E-2</c:v>
                      </c:pt>
                      <c:pt idx="160">
                        <c:v>-7.6769904875918532E-2</c:v>
                      </c:pt>
                      <c:pt idx="161">
                        <c:v>-7.8237411375120178E-2</c:v>
                      </c:pt>
                      <c:pt idx="162">
                        <c:v>-7.9633657899620125E-2</c:v>
                      </c:pt>
                      <c:pt idx="163">
                        <c:v>-8.0954983270521488E-2</c:v>
                      </c:pt>
                      <c:pt idx="164">
                        <c:v>-8.2197746231848945E-2</c:v>
                      </c:pt>
                      <c:pt idx="165">
                        <c:v>-8.335833838878759E-2</c:v>
                      </c:pt>
                      <c:pt idx="166">
                        <c:v>-8.4433199006137771E-2</c:v>
                      </c:pt>
                      <c:pt idx="167">
                        <c:v>-8.5418831538727452E-2</c:v>
                      </c:pt>
                      <c:pt idx="168">
                        <c:v>-8.6311821749566281E-2</c:v>
                      </c:pt>
                      <c:pt idx="169">
                        <c:v>-8.7108857254641348E-2</c:v>
                      </c:pt>
                      <c:pt idx="170">
                        <c:v>-8.7806748315655006E-2</c:v>
                      </c:pt>
                      <c:pt idx="171">
                        <c:v>-8.8402449683952306E-2</c:v>
                      </c:pt>
                      <c:pt idx="172">
                        <c:v>-8.8893083280844928E-2</c:v>
                      </c:pt>
                      <c:pt idx="173">
                        <c:v>-8.9275961481905045E-2</c:v>
                      </c:pt>
                      <c:pt idx="174">
                        <c:v>-8.9548610756161134E-2</c:v>
                      </c:pt>
                      <c:pt idx="175">
                        <c:v>-8.9708795395986612E-2</c:v>
                      </c:pt>
                      <c:pt idx="176">
                        <c:v>-8.9754541060418663E-2</c:v>
                      </c:pt>
                      <c:pt idx="177">
                        <c:v>-8.9684157844216336E-2</c:v>
                      </c:pt>
                      <c:pt idx="178">
                        <c:v>-8.9496262577720115E-2</c:v>
                      </c:pt>
                      <c:pt idx="179">
                        <c:v>-8.9189800058951746E-2</c:v>
                      </c:pt>
                      <c:pt idx="180">
                        <c:v>-8.8764062919877748E-2</c:v>
                      </c:pt>
                      <c:pt idx="181">
                        <c:v>-8.8218709833636749E-2</c:v>
                      </c:pt>
                      <c:pt idx="182">
                        <c:v>-8.7553781779114465E-2</c:v>
                      </c:pt>
                      <c:pt idx="183">
                        <c:v>-8.6769716093649002E-2</c:v>
                      </c:pt>
                      <c:pt idx="184">
                        <c:v>-8.5867358063947061E-2</c:v>
                      </c:pt>
                      <c:pt idx="185">
                        <c:v>-8.4847969829363282E-2</c:v>
                      </c:pt>
                      <c:pt idx="186">
                        <c:v>-8.371323640040583E-2</c:v>
                      </c:pt>
                      <c:pt idx="187">
                        <c:v>-8.2465268628301266E-2</c:v>
                      </c:pt>
                      <c:pt idx="188">
                        <c:v>-8.1106602998298485E-2</c:v>
                      </c:pt>
                      <c:pt idx="189">
                        <c:v>-7.964019815957242E-2</c:v>
                      </c:pt>
                      <c:pt idx="190">
                        <c:v>-7.806942814746462E-2</c:v>
                      </c:pt>
                      <c:pt idx="191">
                        <c:v>-7.6398072298719852E-2</c:v>
                      </c:pt>
                      <c:pt idx="192">
                        <c:v>-7.4630301906570162E-2</c:v>
                      </c:pt>
                      <c:pt idx="193">
                        <c:v>-7.2770663709253169E-2</c:v>
                      </c:pt>
                      <c:pt idx="194">
                        <c:v>-7.0824060352049328E-2</c:v>
                      </c:pt>
                      <c:pt idx="195">
                        <c:v>-6.8795728008463827E-2</c:v>
                      </c:pt>
                      <c:pt idx="196">
                        <c:v>-6.6691211390053642E-2</c:v>
                      </c:pt>
                      <c:pt idx="197">
                        <c:v>-6.4516336415992442E-2</c:v>
                      </c:pt>
                      <c:pt idx="198">
                        <c:v>-6.22771808522131E-2</c:v>
                      </c:pt>
                      <c:pt idx="199">
                        <c:v>-5.9980043265334203E-2</c:v>
                      </c:pt>
                      <c:pt idx="200">
                        <c:v>-5.7631410668155636E-2</c:v>
                      </c:pt>
                      <c:pt idx="201">
                        <c:v>-5.5237925260798154E-2</c:v>
                      </c:pt>
                      <c:pt idx="202">
                        <c:v>-5.2806350694101653E-2</c:v>
                      </c:pt>
                      <c:pt idx="203">
                        <c:v>-5.0343538299067098E-2</c:v>
                      </c:pt>
                      <c:pt idx="204">
                        <c:v>-4.7856393737097241E-2</c:v>
                      </c:pt>
                      <c:pt idx="205">
                        <c:v>-4.5351844529432792E-2</c:v>
                      </c:pt>
                      <c:pt idx="206">
                        <c:v>-4.2836808918920881E-2</c:v>
                      </c:pt>
                      <c:pt idx="207">
                        <c:v>-4.0318166500956217E-2</c:v>
                      </c:pt>
                      <c:pt idx="208">
                        <c:v>-3.780273103039649E-2</c:v>
                      </c:pt>
                      <c:pt idx="209">
                        <c:v>-3.529722576401776E-2</c:v>
                      </c:pt>
                      <c:pt idx="210">
                        <c:v>-3.2808261629685163E-2</c:v>
                      </c:pt>
                      <c:pt idx="211">
                        <c:v>-3.0342318419376256E-2</c:v>
                      </c:pt>
                      <c:pt idx="212">
                        <c:v>-2.7905729079134398E-2</c:v>
                      </c:pt>
                      <c:pt idx="213">
                        <c:v>-2.550466701049512E-2</c:v>
                      </c:pt>
                      <c:pt idx="214">
                        <c:v>-2.3145136103662586E-2</c:v>
                      </c:pt>
                      <c:pt idx="215">
                        <c:v>-2.0832962987549334E-2</c:v>
                      </c:pt>
                      <c:pt idx="216">
                        <c:v>-1.8573790725053059E-2</c:v>
                      </c:pt>
                      <c:pt idx="217">
                        <c:v>-1.6373072858205599E-2</c:v>
                      </c:pt>
                      <c:pt idx="218">
                        <c:v>-1.4236066511886154E-2</c:v>
                      </c:pt>
                      <c:pt idx="219">
                        <c:v>-1.2167822615256708E-2</c:v>
                      </c:pt>
                      <c:pt idx="220">
                        <c:v>-1.0173172249903387E-2</c:v>
                      </c:pt>
                      <c:pt idx="221">
                        <c:v>-8.2567039431060158E-3</c:v>
                      </c:pt>
                      <c:pt idx="222">
                        <c:v>-6.4227401437701266E-3</c:v>
                      </c:pt>
                      <c:pt idx="223">
                        <c:v>-4.6752761317657519E-3</c:v>
                      </c:pt>
                      <c:pt idx="224">
                        <c:v>-3.0179960275404502E-3</c:v>
                      </c:pt>
                      <c:pt idx="225">
                        <c:v>-1.4539752105741453E-3</c:v>
                      </c:pt>
                      <c:pt idx="226">
                        <c:v>1.3626518841073323E-5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101-439B-BAD3-9C3D426E9092}"/>
                  </c:ext>
                </c:extLst>
              </c15:ser>
            </c15:filteredScatterSeries>
            <c15:filteredScatterSeries>
              <c15:ser>
                <c:idx val="7"/>
                <c:order val="7"/>
                <c:tx>
                  <c:v>Cylinder Re 3200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triangle"/>
                  <c:size val="2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Cylinder!$B$5:$HU$5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8.5772374734835835E-6</c:v>
                      </c:pt>
                      <c:pt idx="1">
                        <c:v>3.9854917258300036E-3</c:v>
                      </c:pt>
                      <c:pt idx="2">
                        <c:v>7.715827313977938E-3</c:v>
                      </c:pt>
                      <c:pt idx="3">
                        <c:v>1.121623097581512E-2</c:v>
                      </c:pt>
                      <c:pt idx="4">
                        <c:v>1.4502997579045766E-2</c:v>
                      </c:pt>
                      <c:pt idx="5">
                        <c:v>1.75909371826669E-2</c:v>
                      </c:pt>
                      <c:pt idx="6">
                        <c:v>2.049255065116139E-2</c:v>
                      </c:pt>
                      <c:pt idx="7">
                        <c:v>2.3218469856300078E-2</c:v>
                      </c:pt>
                      <c:pt idx="8">
                        <c:v>2.5777699594532126E-2</c:v>
                      </c:pt>
                      <c:pt idx="9">
                        <c:v>2.8178227980932908E-2</c:v>
                      </c:pt>
                      <c:pt idx="10">
                        <c:v>3.0427337218610944E-2</c:v>
                      </c:pt>
                      <c:pt idx="11">
                        <c:v>3.2531966266203659E-2</c:v>
                      </c:pt>
                      <c:pt idx="12">
                        <c:v>3.4498846400659519E-2</c:v>
                      </c:pt>
                      <c:pt idx="13">
                        <c:v>3.6334632501421001E-2</c:v>
                      </c:pt>
                      <c:pt idx="14">
                        <c:v>3.8045917719332877E-2</c:v>
                      </c:pt>
                      <c:pt idx="15">
                        <c:v>3.9639257115288866E-2</c:v>
                      </c:pt>
                      <c:pt idx="16">
                        <c:v>4.1121145923224099E-2</c:v>
                      </c:pt>
                      <c:pt idx="17">
                        <c:v>4.249801276361815E-2</c:v>
                      </c:pt>
                      <c:pt idx="18">
                        <c:v>4.3776195912402074E-2</c:v>
                      </c:pt>
                      <c:pt idx="19">
                        <c:v>4.4961929430812071E-2</c:v>
                      </c:pt>
                      <c:pt idx="20">
                        <c:v>4.6061320971819537E-2</c:v>
                      </c:pt>
                      <c:pt idx="21">
                        <c:v>4.7080334108503347E-2</c:v>
                      </c:pt>
                      <c:pt idx="22">
                        <c:v>4.8024766231763195E-2</c:v>
                      </c:pt>
                      <c:pt idx="23">
                        <c:v>4.8900229127182053E-2</c:v>
                      </c:pt>
                      <c:pt idx="24">
                        <c:v>4.9712128376897396E-2</c:v>
                      </c:pt>
                      <c:pt idx="25">
                        <c:v>5.0465645679015209E-2</c:v>
                      </c:pt>
                      <c:pt idx="26">
                        <c:v>5.1165722416219105E-2</c:v>
                      </c:pt>
                      <c:pt idx="27">
                        <c:v>5.1817046607567092E-2</c:v>
                      </c:pt>
                      <c:pt idx="28">
                        <c:v>5.2424042311706207E-2</c:v>
                      </c:pt>
                      <c:pt idx="29">
                        <c:v>5.2990862376142742E-2</c:v>
                      </c:pt>
                      <c:pt idx="30">
                        <c:v>5.3521383834012802E-2</c:v>
                      </c:pt>
                      <c:pt idx="31">
                        <c:v>5.4019206168042323E-2</c:v>
                      </c:pt>
                      <c:pt idx="32">
                        <c:v>5.4487651869169089E-2</c:v>
                      </c:pt>
                      <c:pt idx="33">
                        <c:v>5.4929769208769394E-2</c:v>
                      </c:pt>
                      <c:pt idx="34">
                        <c:v>5.5348336766632505E-2</c:v>
                      </c:pt>
                      <c:pt idx="35">
                        <c:v>5.5745869532369374E-2</c:v>
                      </c:pt>
                      <c:pt idx="36">
                        <c:v>5.612462622416798E-2</c:v>
                      </c:pt>
                      <c:pt idx="37">
                        <c:v>5.6486617627257027E-2</c:v>
                      </c:pt>
                      <c:pt idx="38">
                        <c:v>5.6833615676054224E-2</c:v>
                      </c:pt>
                      <c:pt idx="39">
                        <c:v>5.7167163098118416E-2</c:v>
                      </c:pt>
                      <c:pt idx="40">
                        <c:v>5.7488583404942784E-2</c:v>
                      </c:pt>
                      <c:pt idx="41">
                        <c:v>5.7798991074785089E-2</c:v>
                      </c:pt>
                      <c:pt idx="42">
                        <c:v>5.8099301762580546E-2</c:v>
                      </c:pt>
                      <c:pt idx="43">
                        <c:v>5.8390242414998704E-2</c:v>
                      </c:pt>
                      <c:pt idx="44">
                        <c:v>5.8672361170815417E-2</c:v>
                      </c:pt>
                      <c:pt idx="45">
                        <c:v>5.8946036960838909E-2</c:v>
                      </c:pt>
                      <c:pt idx="46">
                        <c:v>5.9211488730072752E-2</c:v>
                      </c:pt>
                      <c:pt idx="47">
                        <c:v>5.9468784233225366E-2</c:v>
                      </c:pt>
                      <c:pt idx="48">
                        <c:v>5.9717848365569579E-2</c:v>
                      </c:pt>
                      <c:pt idx="49">
                        <c:v>5.9958471014795546E-2</c:v>
                      </c:pt>
                      <c:pt idx="50">
                        <c:v>6.0190314430505772E-2</c:v>
                      </c:pt>
                      <c:pt idx="51">
                        <c:v>6.0412920126867692E-2</c:v>
                      </c:pt>
                      <c:pt idx="52">
                        <c:v>6.0625715343264421E-2</c:v>
                      </c:pt>
                      <c:pt idx="53">
                        <c:v>6.082801910180017E-2</c:v>
                      </c:pt>
                      <c:pt idx="54">
                        <c:v>6.101904790778729E-2</c:v>
                      </c:pt>
                      <c:pt idx="55">
                        <c:v>6.1197921147932655E-2</c:v>
                      </c:pt>
                      <c:pt idx="56">
                        <c:v>6.1363666245104115E-2</c:v>
                      </c:pt>
                      <c:pt idx="57">
                        <c:v>6.1515223632668245E-2</c:v>
                      </c:pt>
                      <c:pt idx="58">
                        <c:v>6.1651451613309233E-2</c:v>
                      </c:pt>
                      <c:pt idx="59">
                        <c:v>6.1771131164150027E-2</c:v>
                      </c:pt>
                      <c:pt idx="60">
                        <c:v>6.1872970749562134E-2</c:v>
                      </c:pt>
                      <c:pt idx="61">
                        <c:v>6.1955611197398681E-2</c:v>
                      </c:pt>
                      <c:pt idx="62">
                        <c:v>6.2017630691250776E-2</c:v>
                      </c:pt>
                      <c:pt idx="63">
                        <c:v>6.2057549912676292E-2</c:v>
                      </c:pt>
                      <c:pt idx="64">
                        <c:v>6.2073837370837541E-2</c:v>
                      </c:pt>
                      <c:pt idx="65">
                        <c:v>6.2064914937358037E-2</c:v>
                      </c:pt>
                      <c:pt idx="66">
                        <c:v>6.2029163598533915E-2</c:v>
                      </c:pt>
                      <c:pt idx="67">
                        <c:v>6.196492939135393E-2</c:v>
                      </c:pt>
                      <c:pt idx="68">
                        <c:v>6.1870529533904012E-2</c:v>
                      </c:pt>
                      <c:pt idx="69">
                        <c:v>6.1744258688772535E-2</c:v>
                      </c:pt>
                      <c:pt idx="70">
                        <c:v>6.1584395312550846E-2</c:v>
                      </c:pt>
                      <c:pt idx="71">
                        <c:v>6.138920793786478E-2</c:v>
                      </c:pt>
                      <c:pt idx="72">
                        <c:v>6.1156961449349928E-2</c:v>
                      </c:pt>
                      <c:pt idx="73">
                        <c:v>6.0885923079004783E-2</c:v>
                      </c:pt>
                      <c:pt idx="74">
                        <c:v>6.0574368066409652E-2</c:v>
                      </c:pt>
                      <c:pt idx="75">
                        <c:v>6.0220584612456288E-2</c:v>
                      </c:pt>
                      <c:pt idx="76">
                        <c:v>5.982287857000225E-2</c:v>
                      </c:pt>
                      <c:pt idx="77">
                        <c:v>5.9379576780316731E-2</c:v>
                      </c:pt>
                      <c:pt idx="78">
                        <c:v>5.8889029567156713E-2</c:v>
                      </c:pt>
                      <c:pt idx="79">
                        <c:v>5.8349611385612489E-2</c:v>
                      </c:pt>
                      <c:pt idx="80">
                        <c:v>5.7759721600612914E-2</c:v>
                      </c:pt>
                      <c:pt idx="81">
                        <c:v>5.7117780975477081E-2</c:v>
                      </c:pt>
                      <c:pt idx="82">
                        <c:v>5.6422228548778215E-2</c:v>
                      </c:pt>
                      <c:pt idx="83">
                        <c:v>5.5671514249944432E-2</c:v>
                      </c:pt>
                      <c:pt idx="84">
                        <c:v>5.4864095247681696E-2</c:v>
                      </c:pt>
                      <c:pt idx="85">
                        <c:v>5.3998418535176181E-2</c:v>
                      </c:pt>
                      <c:pt idx="86">
                        <c:v>5.3072916559504406E-2</c:v>
                      </c:pt>
                      <c:pt idx="87">
                        <c:v>5.2085986753639305E-2</c:v>
                      </c:pt>
                      <c:pt idx="88">
                        <c:v>5.1035992245989002E-2</c:v>
                      </c:pt>
                      <c:pt idx="89">
                        <c:v>4.9921213627542316E-2</c:v>
                      </c:pt>
                      <c:pt idx="90">
                        <c:v>4.8739879764258517E-2</c:v>
                      </c:pt>
                      <c:pt idx="91">
                        <c:v>4.7490102882565291E-2</c:v>
                      </c:pt>
                      <c:pt idx="92">
                        <c:v>4.6169926765559005E-2</c:v>
                      </c:pt>
                      <c:pt idx="93">
                        <c:v>4.4777177041320539E-2</c:v>
                      </c:pt>
                      <c:pt idx="94">
                        <c:v>4.330968160328634E-2</c:v>
                      </c:pt>
                      <c:pt idx="95">
                        <c:v>4.1764932013096639E-2</c:v>
                      </c:pt>
                      <c:pt idx="96">
                        <c:v>4.0140412685870208E-2</c:v>
                      </c:pt>
                      <c:pt idx="97">
                        <c:v>3.8432999381028773E-2</c:v>
                      </c:pt>
                      <c:pt idx="98">
                        <c:v>3.6639986793771256E-2</c:v>
                      </c:pt>
                      <c:pt idx="99">
                        <c:v>3.475728366065467E-2</c:v>
                      </c:pt>
                      <c:pt idx="100">
                        <c:v>3.2781462910772434E-2</c:v>
                      </c:pt>
                      <c:pt idx="101">
                        <c:v>3.0706892854728614E-2</c:v>
                      </c:pt>
                      <c:pt idx="102">
                        <c:v>2.8530142581455774E-2</c:v>
                      </c:pt>
                      <c:pt idx="103">
                        <c:v>2.624209544264882E-2</c:v>
                      </c:pt>
                      <c:pt idx="104">
                        <c:v>2.3838581544539592E-2</c:v>
                      </c:pt>
                      <c:pt idx="105">
                        <c:v>2.1307461854147305E-2</c:v>
                      </c:pt>
                      <c:pt idx="106">
                        <c:v>1.8645233526823603E-2</c:v>
                      </c:pt>
                      <c:pt idx="107">
                        <c:v>1.5836048635962413E-2</c:v>
                      </c:pt>
                      <c:pt idx="108">
                        <c:v>1.2875009260531882E-2</c:v>
                      </c:pt>
                      <c:pt idx="109">
                        <c:v>9.7764090758536027E-3</c:v>
                      </c:pt>
                      <c:pt idx="110">
                        <c:v>6.5591608402249691E-3</c:v>
                      </c:pt>
                      <c:pt idx="111">
                        <c:v>3.2725087009376598E-3</c:v>
                      </c:pt>
                      <c:pt idx="112">
                        <c:v>-1.1220223854844639E-6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6.5507767134869105E-5</c:v>
                      </c:pt>
                      <c:pt idx="116">
                        <c:v>8.6161440253077481E-3</c:v>
                      </c:pt>
                      <c:pt idx="117">
                        <c:v>1.5374268893971418E-2</c:v>
                      </c:pt>
                      <c:pt idx="118">
                        <c:v>2.0405850588888264E-2</c:v>
                      </c:pt>
                      <c:pt idx="119">
                        <c:v>2.3848893242061391E-2</c:v>
                      </c:pt>
                      <c:pt idx="120">
                        <c:v>2.5878591087899996E-2</c:v>
                      </c:pt>
                      <c:pt idx="121">
                        <c:v>2.6727686968326576E-2</c:v>
                      </c:pt>
                      <c:pt idx="122">
                        <c:v>2.6614856374959969E-2</c:v>
                      </c:pt>
                      <c:pt idx="123">
                        <c:v>2.5738699907626679E-2</c:v>
                      </c:pt>
                      <c:pt idx="124">
                        <c:v>2.42741941827491E-2</c:v>
                      </c:pt>
                      <c:pt idx="125">
                        <c:v>2.2376404665201983E-2</c:v>
                      </c:pt>
                      <c:pt idx="126">
                        <c:v>2.0159532840739684E-2</c:v>
                      </c:pt>
                      <c:pt idx="127">
                        <c:v>1.7722448988441945E-2</c:v>
                      </c:pt>
                      <c:pt idx="128">
                        <c:v>1.5133410925714982E-2</c:v>
                      </c:pt>
                      <c:pt idx="129">
                        <c:v>1.245035339452687E-2</c:v>
                      </c:pt>
                      <c:pt idx="130">
                        <c:v>9.7117624735360043E-3</c:v>
                      </c:pt>
                      <c:pt idx="131">
                        <c:v>6.9470062631977079E-3</c:v>
                      </c:pt>
                      <c:pt idx="132">
                        <c:v>4.1753291882003912E-3</c:v>
                      </c:pt>
                      <c:pt idx="133">
                        <c:v>1.4114063257451017E-3</c:v>
                      </c:pt>
                      <c:pt idx="134">
                        <c:v>-1.3362232343458124E-3</c:v>
                      </c:pt>
                      <c:pt idx="135">
                        <c:v>-4.061705169023249E-3</c:v>
                      </c:pt>
                      <c:pt idx="136">
                        <c:v>-6.7616703031303646E-3</c:v>
                      </c:pt>
                      <c:pt idx="137">
                        <c:v>-9.4340949410255722E-3</c:v>
                      </c:pt>
                      <c:pt idx="138">
                        <c:v>-1.2078379488772146E-2</c:v>
                      </c:pt>
                      <c:pt idx="139">
                        <c:v>-1.4694454865842746E-2</c:v>
                      </c:pt>
                      <c:pt idx="140">
                        <c:v>-1.7282772459920701E-2</c:v>
                      </c:pt>
                      <c:pt idx="141">
                        <c:v>-1.984408219917368E-2</c:v>
                      </c:pt>
                      <c:pt idx="142">
                        <c:v>-2.2379392974239617E-2</c:v>
                      </c:pt>
                      <c:pt idx="143">
                        <c:v>-2.4889785936877306E-2</c:v>
                      </c:pt>
                      <c:pt idx="144">
                        <c:v>-2.737642773614728E-2</c:v>
                      </c:pt>
                      <c:pt idx="145">
                        <c:v>-2.9840514928339404E-2</c:v>
                      </c:pt>
                      <c:pt idx="146">
                        <c:v>-3.2283251951743003E-2</c:v>
                      </c:pt>
                      <c:pt idx="147">
                        <c:v>-3.4705810459207828E-2</c:v>
                      </c:pt>
                      <c:pt idx="148">
                        <c:v>-3.7109325639049943E-2</c:v>
                      </c:pt>
                      <c:pt idx="149">
                        <c:v>-3.9494872629057022E-2</c:v>
                      </c:pt>
                      <c:pt idx="150">
                        <c:v>-4.1863450975247483E-2</c:v>
                      </c:pt>
                      <c:pt idx="151">
                        <c:v>-4.4215965149053439E-2</c:v>
                      </c:pt>
                      <c:pt idx="152">
                        <c:v>-4.6553209784731472E-2</c:v>
                      </c:pt>
                      <c:pt idx="153">
                        <c:v>-4.8875848793255017E-2</c:v>
                      </c:pt>
                      <c:pt idx="154">
                        <c:v>-5.1184394703384178E-2</c:v>
                      </c:pt>
                      <c:pt idx="155">
                        <c:v>-5.3479184783492492E-2</c:v>
                      </c:pt>
                      <c:pt idx="156">
                        <c:v>-5.576035552971971E-2</c:v>
                      </c:pt>
                      <c:pt idx="157">
                        <c:v>-5.802781331971868E-2</c:v>
                      </c:pt>
                      <c:pt idx="158">
                        <c:v>-6.0281202464481362E-2</c:v>
                      </c:pt>
                      <c:pt idx="159">
                        <c:v>-6.2519869846391241E-2</c:v>
                      </c:pt>
                      <c:pt idx="160">
                        <c:v>-6.4742826654787491E-2</c:v>
                      </c:pt>
                      <c:pt idx="161">
                        <c:v>-6.6948706940652553E-2</c:v>
                      </c:pt>
                      <c:pt idx="162">
                        <c:v>-6.9135723636469901E-2</c:v>
                      </c:pt>
                      <c:pt idx="163">
                        <c:v>-7.1301622389693883E-2</c:v>
                      </c:pt>
                      <c:pt idx="164">
                        <c:v>-7.3443634025740265E-2</c:v>
                      </c:pt>
                      <c:pt idx="165">
                        <c:v>-7.5558426435318335E-2</c:v>
                      </c:pt>
                      <c:pt idx="166">
                        <c:v>-7.7642057133854137E-2</c:v>
                      </c:pt>
                      <c:pt idx="167">
                        <c:v>-7.9689927831054566E-2</c:v>
                      </c:pt>
                      <c:pt idx="168">
                        <c:v>-8.1696742662327904E-2</c:v>
                      </c:pt>
                      <c:pt idx="169">
                        <c:v>-8.3656471894705764E-2</c:v>
                      </c:pt>
                      <c:pt idx="170">
                        <c:v>-8.5562323203904153E-2</c:v>
                      </c:pt>
                      <c:pt idx="171">
                        <c:v>-8.74067227274581E-2</c:v>
                      </c:pt>
                      <c:pt idx="172">
                        <c:v>-8.9181308262022224E-2</c:v>
                      </c:pt>
                      <c:pt idx="173">
                        <c:v>-9.087693700197419E-2</c:v>
                      </c:pt>
                      <c:pt idx="174">
                        <c:v>-9.2483710227120874E-2</c:v>
                      </c:pt>
                      <c:pt idx="175">
                        <c:v>-9.3991017195842755E-2</c:v>
                      </c:pt>
                      <c:pt idx="176">
                        <c:v>-9.5387600296523198E-2</c:v>
                      </c:pt>
                      <c:pt idx="177">
                        <c:v>-9.6661643139871231E-2</c:v>
                      </c:pt>
                      <c:pt idx="178">
                        <c:v>-9.7800882813241258E-2</c:v>
                      </c:pt>
                      <c:pt idx="179">
                        <c:v>-9.8792746890527139E-2</c:v>
                      </c:pt>
                      <c:pt idx="180">
                        <c:v>-9.9624515071541492E-2</c:v>
                      </c:pt>
                      <c:pt idx="181">
                        <c:v>-0.10028350446490289</c:v>
                      </c:pt>
                      <c:pt idx="182">
                        <c:v>-0.10075727659911685</c:v>
                      </c:pt>
                      <c:pt idx="183">
                        <c:v>-0.10103386323808729</c:v>
                      </c:pt>
                      <c:pt idx="184">
                        <c:v>-0.10110200705951196</c:v>
                      </c:pt>
                      <c:pt idx="185">
                        <c:v>-0.10095141225186406</c:v>
                      </c:pt>
                      <c:pt idx="186">
                        <c:v>-0.10057299915847234</c:v>
                      </c:pt>
                      <c:pt idx="187">
                        <c:v>-9.9959156308700475E-2</c:v>
                      </c:pt>
                      <c:pt idx="188">
                        <c:v>-9.9103982554084036E-2</c:v>
                      </c:pt>
                      <c:pt idx="189">
                        <c:v>-9.8003511679281854E-2</c:v>
                      </c:pt>
                      <c:pt idx="190">
                        <c:v>-9.6655911737340006E-2</c:v>
                      </c:pt>
                      <c:pt idx="191">
                        <c:v>-9.5061651644204881E-2</c:v>
                      </c:pt>
                      <c:pt idx="192">
                        <c:v>-9.3223628063358682E-2</c:v>
                      </c:pt>
                      <c:pt idx="193">
                        <c:v>-9.1147246635306184E-2</c:v>
                      </c:pt>
                      <c:pt idx="194">
                        <c:v>-8.8840452684400148E-2</c:v>
                      </c:pt>
                      <c:pt idx="195">
                        <c:v>-8.6313708283323951E-2</c:v>
                      </c:pt>
                      <c:pt idx="196">
                        <c:v>-8.3579913980237383E-2</c:v>
                      </c:pt>
                      <c:pt idx="197">
                        <c:v>-8.0654275849165763E-2</c:v>
                      </c:pt>
                      <c:pt idx="198">
                        <c:v>-7.7554119831938634E-2</c:v>
                      </c:pt>
                      <c:pt idx="199">
                        <c:v>-7.4298658180528498E-2</c:v>
                      </c:pt>
                      <c:pt idx="200">
                        <c:v>-7.0908713287565373E-2</c:v>
                      </c:pt>
                      <c:pt idx="201">
                        <c:v>-6.740640758928855E-2</c:v>
                      </c:pt>
                      <c:pt idx="202">
                        <c:v>-6.3814826856515044E-2</c:v>
                      </c:pt>
                      <c:pt idx="203">
                        <c:v>-6.0157668751642468E-2</c:v>
                      </c:pt>
                      <c:pt idx="204">
                        <c:v>-5.6458883784441499E-2</c:v>
                      </c:pt>
                      <c:pt idx="205">
                        <c:v>-5.2742323249739841E-2</c:v>
                      </c:pt>
                      <c:pt idx="206">
                        <c:v>-4.903139802851314E-2</c:v>
                      </c:pt>
                      <c:pt idx="207">
                        <c:v>-4.5348766289912072E-2</c:v>
                      </c:pt>
                      <c:pt idx="208">
                        <c:v>-4.1716046601169683E-2</c:v>
                      </c:pt>
                      <c:pt idx="209">
                        <c:v>-3.815358149654275E-2</c:v>
                      </c:pt>
                      <c:pt idx="210">
                        <c:v>-3.4680234367607886E-2</c:v>
                      </c:pt>
                      <c:pt idx="211">
                        <c:v>-3.1313260298319157E-2</c:v>
                      </c:pt>
                      <c:pt idx="212">
                        <c:v>-2.8068208322167925E-2</c:v>
                      </c:pt>
                      <c:pt idx="213">
                        <c:v>-2.4958927804305017E-2</c:v>
                      </c:pt>
                      <c:pt idx="214">
                        <c:v>-2.1997585770646252E-2</c:v>
                      </c:pt>
                      <c:pt idx="215">
                        <c:v>-1.9194828973303556E-2</c:v>
                      </c:pt>
                      <c:pt idx="216">
                        <c:v>-1.6559891730816713E-2</c:v>
                      </c:pt>
                      <c:pt idx="217">
                        <c:v>-1.4100896538821706E-2</c:v>
                      </c:pt>
                      <c:pt idx="218">
                        <c:v>-1.1824930836715304E-2</c:v>
                      </c:pt>
                      <c:pt idx="219">
                        <c:v>-9.7383673019483512E-3</c:v>
                      </c:pt>
                      <c:pt idx="220">
                        <c:v>-7.8465894667694921E-3</c:v>
                      </c:pt>
                      <c:pt idx="221">
                        <c:v>-6.1540582246152843E-3</c:v>
                      </c:pt>
                      <c:pt idx="222">
                        <c:v>-4.6631137930511213E-3</c:v>
                      </c:pt>
                      <c:pt idx="223">
                        <c:v>-3.3734777712316082E-3</c:v>
                      </c:pt>
                      <c:pt idx="224">
                        <c:v>-2.279470200054908E-3</c:v>
                      </c:pt>
                      <c:pt idx="225">
                        <c:v>-1.369094364846431E-3</c:v>
                      </c:pt>
                      <c:pt idx="226">
                        <c:v>-6.1946326437495975E-4</c:v>
                      </c:pt>
                      <c:pt idx="227">
                        <c:v>2.6911553264531145E-6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101-439B-BAD3-9C3D426E9092}"/>
                  </c:ext>
                </c:extLst>
              </c15:ser>
            </c15:filteredScatterSeries>
            <c15:filteredScatterSeries>
              <c15:ser>
                <c:idx val="8"/>
                <c:order val="8"/>
                <c:tx>
                  <c:v>Cylinder Re 5000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2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Cylinder!$B$6:$HU$6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5.4525619163422924E-6</c:v>
                      </c:pt>
                      <c:pt idx="1">
                        <c:v>3.5669115807637334E-3</c:v>
                      </c:pt>
                      <c:pt idx="2">
                        <c:v>6.8667549605904441E-3</c:v>
                      </c:pt>
                      <c:pt idx="3">
                        <c:v>9.9206471973356282E-3</c:v>
                      </c:pt>
                      <c:pt idx="4">
                        <c:v>1.2746490879069766E-2</c:v>
                      </c:pt>
                      <c:pt idx="5">
                        <c:v>1.5362208278836094E-2</c:v>
                      </c:pt>
                      <c:pt idx="6">
                        <c:v>1.7783809513054558E-2</c:v>
                      </c:pt>
                      <c:pt idx="7">
                        <c:v>2.0025185869297097E-2</c:v>
                      </c:pt>
                      <c:pt idx="8">
                        <c:v>2.20982448475304E-2</c:v>
                      </c:pt>
                      <c:pt idx="9">
                        <c:v>2.401364489793556E-2</c:v>
                      </c:pt>
                      <c:pt idx="10">
                        <c:v>2.5781172327496178E-2</c:v>
                      </c:pt>
                      <c:pt idx="11">
                        <c:v>2.7410141191866057E-2</c:v>
                      </c:pt>
                      <c:pt idx="12">
                        <c:v>2.890944371033654E-2</c:v>
                      </c:pt>
                      <c:pt idx="13">
                        <c:v>3.0287652844305832E-2</c:v>
                      </c:pt>
                      <c:pt idx="14">
                        <c:v>3.1552980813658905E-2</c:v>
                      </c:pt>
                      <c:pt idx="15">
                        <c:v>3.2713332274019125E-2</c:v>
                      </c:pt>
                      <c:pt idx="16">
                        <c:v>3.3776288157321262E-2</c:v>
                      </c:pt>
                      <c:pt idx="17">
                        <c:v>3.4749149209406915E-2</c:v>
                      </c:pt>
                      <c:pt idx="18">
                        <c:v>3.5638924177205884E-2</c:v>
                      </c:pt>
                      <c:pt idx="19">
                        <c:v>3.6452347930389914E-2</c:v>
                      </c:pt>
                      <c:pt idx="20">
                        <c:v>3.7195860563104047E-2</c:v>
                      </c:pt>
                      <c:pt idx="21">
                        <c:v>3.7875607447308501E-2</c:v>
                      </c:pt>
                      <c:pt idx="22">
                        <c:v>3.8497418200895174E-2</c:v>
                      </c:pt>
                      <c:pt idx="23">
                        <c:v>3.9066803898571471E-2</c:v>
                      </c:pt>
                      <c:pt idx="24">
                        <c:v>3.9588944615035836E-2</c:v>
                      </c:pt>
                      <c:pt idx="25">
                        <c:v>4.0068691557099488E-2</c:v>
                      </c:pt>
                      <c:pt idx="26">
                        <c:v>4.0510564588816148E-2</c:v>
                      </c:pt>
                      <c:pt idx="27">
                        <c:v>4.0918759976940132E-2</c:v>
                      </c:pt>
                      <c:pt idx="28">
                        <c:v>4.1297155395534267E-2</c:v>
                      </c:pt>
                      <c:pt idx="29">
                        <c:v>4.1649321500248915E-2</c:v>
                      </c:pt>
                      <c:pt idx="30">
                        <c:v>4.1978531574625118E-2</c:v>
                      </c:pt>
                      <c:pt idx="31">
                        <c:v>4.2287775239875626E-2</c:v>
                      </c:pt>
                      <c:pt idx="32">
                        <c:v>4.2579770731192339E-2</c:v>
                      </c:pt>
                      <c:pt idx="33">
                        <c:v>4.2856979619735551E-2</c:v>
                      </c:pt>
                      <c:pt idx="34">
                        <c:v>4.3121620406839124E-2</c:v>
                      </c:pt>
                      <c:pt idx="35">
                        <c:v>4.3375683466571766E-2</c:v>
                      </c:pt>
                      <c:pt idx="36">
                        <c:v>4.3620944996669679E-2</c:v>
                      </c:pt>
                      <c:pt idx="37">
                        <c:v>4.3858981552528216E-2</c:v>
                      </c:pt>
                      <c:pt idx="38">
                        <c:v>4.4091183608322336E-2</c:v>
                      </c:pt>
                      <c:pt idx="39">
                        <c:v>4.4318769137328948E-2</c:v>
                      </c:pt>
                      <c:pt idx="40">
                        <c:v>4.4542796213684031E-2</c:v>
                      </c:pt>
                      <c:pt idx="41">
                        <c:v>4.4764175267517789E-2</c:v>
                      </c:pt>
                      <c:pt idx="42">
                        <c:v>4.4983680320205388E-2</c:v>
                      </c:pt>
                      <c:pt idx="43">
                        <c:v>4.5201959631220437E-2</c:v>
                      </c:pt>
                      <c:pt idx="44">
                        <c:v>4.541954537567431E-2</c:v>
                      </c:pt>
                      <c:pt idx="45">
                        <c:v>4.5636862590844318E-2</c:v>
                      </c:pt>
                      <c:pt idx="46">
                        <c:v>4.5854237131915082E-2</c:v>
                      </c:pt>
                      <c:pt idx="47">
                        <c:v>4.6071902885688187E-2</c:v>
                      </c:pt>
                      <c:pt idx="48">
                        <c:v>4.6290008122163002E-2</c:v>
                      </c:pt>
                      <c:pt idx="49">
                        <c:v>4.6508620995852248E-2</c:v>
                      </c:pt>
                      <c:pt idx="50">
                        <c:v>4.6727734206074428E-2</c:v>
                      </c:pt>
                      <c:pt idx="51">
                        <c:v>4.6947269006842457E-2</c:v>
                      </c:pt>
                      <c:pt idx="52">
                        <c:v>4.7167078470607117E-2</c:v>
                      </c:pt>
                      <c:pt idx="53">
                        <c:v>4.7386949854759289E-2</c:v>
                      </c:pt>
                      <c:pt idx="54">
                        <c:v>4.7606606448933893E-2</c:v>
                      </c:pt>
                      <c:pt idx="55">
                        <c:v>4.7825708915460834E-2</c:v>
                      </c:pt>
                      <c:pt idx="56">
                        <c:v>4.8043855868349757E-2</c:v>
                      </c:pt>
                      <c:pt idx="57">
                        <c:v>4.8260583565239934E-2</c:v>
                      </c:pt>
                      <c:pt idx="58">
                        <c:v>4.8475365708489218E-2</c:v>
                      </c:pt>
                      <c:pt idx="59">
                        <c:v>4.8687612582525838E-2</c:v>
                      </c:pt>
                      <c:pt idx="60">
                        <c:v>4.8896669249362416E-2</c:v>
                      </c:pt>
                      <c:pt idx="61">
                        <c:v>4.91018131957816E-2</c:v>
                      </c:pt>
                      <c:pt idx="62">
                        <c:v>4.9302253073204863E-2</c:v>
                      </c:pt>
                      <c:pt idx="63">
                        <c:v>4.9497125568267152E-2</c:v>
                      </c:pt>
                      <c:pt idx="64">
                        <c:v>4.968549155486441E-2</c:v>
                      </c:pt>
                      <c:pt idx="65">
                        <c:v>4.9866332826067526E-2</c:v>
                      </c:pt>
                      <c:pt idx="66">
                        <c:v>5.0038550680078925E-2</c:v>
                      </c:pt>
                      <c:pt idx="67">
                        <c:v>5.0200959309090555E-2</c:v>
                      </c:pt>
                      <c:pt idx="68">
                        <c:v>5.0352281364246694E-2</c:v>
                      </c:pt>
                      <c:pt idx="69">
                        <c:v>5.0491145497265959E-2</c:v>
                      </c:pt>
                      <c:pt idx="70">
                        <c:v>5.061608448466038E-2</c:v>
                      </c:pt>
                      <c:pt idx="71">
                        <c:v>5.0725522552639131E-2</c:v>
                      </c:pt>
                      <c:pt idx="72">
                        <c:v>5.081777566368436E-2</c:v>
                      </c:pt>
                      <c:pt idx="73">
                        <c:v>5.0891049965355782E-2</c:v>
                      </c:pt>
                      <c:pt idx="74">
                        <c:v>5.0943436124769918E-2</c:v>
                      </c:pt>
                      <c:pt idx="75">
                        <c:v>5.0972888730596001E-2</c:v>
                      </c:pt>
                      <c:pt idx="76">
                        <c:v>5.097724437100646E-2</c:v>
                      </c:pt>
                      <c:pt idx="77">
                        <c:v>5.0954210215987714E-2</c:v>
                      </c:pt>
                      <c:pt idx="78">
                        <c:v>5.0901350471154114E-2</c:v>
                      </c:pt>
                      <c:pt idx="79">
                        <c:v>5.0816062988872514E-2</c:v>
                      </c:pt>
                      <c:pt idx="80">
                        <c:v>5.0695635845732466E-2</c:v>
                      </c:pt>
                      <c:pt idx="81">
                        <c:v>5.0537182448299925E-2</c:v>
                      </c:pt>
                      <c:pt idx="82">
                        <c:v>5.0337638901141304E-2</c:v>
                      </c:pt>
                      <c:pt idx="83">
                        <c:v>5.0093751209608003E-2</c:v>
                      </c:pt>
                      <c:pt idx="84">
                        <c:v>4.9802183270999147E-2</c:v>
                      </c:pt>
                      <c:pt idx="85">
                        <c:v>4.9459291270186619E-2</c:v>
                      </c:pt>
                      <c:pt idx="86">
                        <c:v>4.906125775818463E-2</c:v>
                      </c:pt>
                      <c:pt idx="87">
                        <c:v>4.8604051827237101E-2</c:v>
                      </c:pt>
                      <c:pt idx="88">
                        <c:v>4.8083574036890987E-2</c:v>
                      </c:pt>
                      <c:pt idx="89">
                        <c:v>4.749509303252672E-2</c:v>
                      </c:pt>
                      <c:pt idx="90">
                        <c:v>4.6833948748707922E-2</c:v>
                      </c:pt>
                      <c:pt idx="91">
                        <c:v>4.6095100056207983E-2</c:v>
                      </c:pt>
                      <c:pt idx="92">
                        <c:v>4.5273413686205417E-2</c:v>
                      </c:pt>
                      <c:pt idx="93">
                        <c:v>4.4362544752313639E-2</c:v>
                      </c:pt>
                      <c:pt idx="94">
                        <c:v>4.3357277609683109E-2</c:v>
                      </c:pt>
                      <c:pt idx="95">
                        <c:v>4.2250963187011659E-2</c:v>
                      </c:pt>
                      <c:pt idx="96">
                        <c:v>4.1037212452593334E-2</c:v>
                      </c:pt>
                      <c:pt idx="97">
                        <c:v>3.9707490360982207E-2</c:v>
                      </c:pt>
                      <c:pt idx="98">
                        <c:v>3.8257254710199695E-2</c:v>
                      </c:pt>
                      <c:pt idx="99">
                        <c:v>3.6675899600273065E-2</c:v>
                      </c:pt>
                      <c:pt idx="100">
                        <c:v>3.4956223096704764E-2</c:v>
                      </c:pt>
                      <c:pt idx="101">
                        <c:v>3.3085826791127593E-2</c:v>
                      </c:pt>
                      <c:pt idx="102">
                        <c:v>3.106222331333559E-2</c:v>
                      </c:pt>
                      <c:pt idx="103">
                        <c:v>2.8862630386173496E-2</c:v>
                      </c:pt>
                      <c:pt idx="104">
                        <c:v>2.6481725310805438E-2</c:v>
                      </c:pt>
                      <c:pt idx="105">
                        <c:v>2.3897598661579793E-2</c:v>
                      </c:pt>
                      <c:pt idx="106">
                        <c:v>2.1109466721027623E-2</c:v>
                      </c:pt>
                      <c:pt idx="107">
                        <c:v>1.8078688601673165E-2</c:v>
                      </c:pt>
                      <c:pt idx="108">
                        <c:v>1.4800030504163498E-2</c:v>
                      </c:pt>
                      <c:pt idx="109">
                        <c:v>1.1310912788937692E-2</c:v>
                      </c:pt>
                      <c:pt idx="110">
                        <c:v>7.6180487450515236E-3</c:v>
                      </c:pt>
                      <c:pt idx="111">
                        <c:v>3.8187179966046336E-3</c:v>
                      </c:pt>
                      <c:pt idx="112">
                        <c:v>-1.551860333180829E-6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7.5874436676120542E-5</c:v>
                      </c:pt>
                      <c:pt idx="116">
                        <c:v>1.1798510462727761E-2</c:v>
                      </c:pt>
                      <c:pt idx="117">
                        <c:v>2.0403204818630408E-2</c:v>
                      </c:pt>
                      <c:pt idx="118">
                        <c:v>2.6184298380520887E-2</c:v>
                      </c:pt>
                      <c:pt idx="119">
                        <c:v>2.953530694524148E-2</c:v>
                      </c:pt>
                      <c:pt idx="120">
                        <c:v>3.088196074557745E-2</c:v>
                      </c:pt>
                      <c:pt idx="121">
                        <c:v>3.0739162971323949E-2</c:v>
                      </c:pt>
                      <c:pt idx="122">
                        <c:v>2.9567937670313665E-2</c:v>
                      </c:pt>
                      <c:pt idx="123">
                        <c:v>2.7692833059180907E-2</c:v>
                      </c:pt>
                      <c:pt idx="124">
                        <c:v>2.5356505940302611E-2</c:v>
                      </c:pt>
                      <c:pt idx="125">
                        <c:v>2.2781875258546091E-2</c:v>
                      </c:pt>
                      <c:pt idx="126">
                        <c:v>2.0071059746072952E-2</c:v>
                      </c:pt>
                      <c:pt idx="127">
                        <c:v>1.7311370326512098E-2</c:v>
                      </c:pt>
                      <c:pt idx="128">
                        <c:v>1.4531939589644828E-2</c:v>
                      </c:pt>
                      <c:pt idx="129">
                        <c:v>1.1780711214143183E-2</c:v>
                      </c:pt>
                      <c:pt idx="130">
                        <c:v>9.062784900346791E-3</c:v>
                      </c:pt>
                      <c:pt idx="131">
                        <c:v>6.3859720906900529E-3</c:v>
                      </c:pt>
                      <c:pt idx="132">
                        <c:v>3.7504119295958911E-3</c:v>
                      </c:pt>
                      <c:pt idx="133">
                        <c:v>1.1644628141967543E-3</c:v>
                      </c:pt>
                      <c:pt idx="134">
                        <c:v>-1.3779889633963782E-3</c:v>
                      </c:pt>
                      <c:pt idx="135">
                        <c:v>-3.8782892345910051E-3</c:v>
                      </c:pt>
                      <c:pt idx="136">
                        <c:v>-6.3377189485379331E-3</c:v>
                      </c:pt>
                      <c:pt idx="137">
                        <c:v>-8.7569380608350979E-3</c:v>
                      </c:pt>
                      <c:pt idx="138">
                        <c:v>-1.1140721287578327E-2</c:v>
                      </c:pt>
                      <c:pt idx="139">
                        <c:v>-1.3490862890191094E-2</c:v>
                      </c:pt>
                      <c:pt idx="140">
                        <c:v>-1.580945933681625E-2</c:v>
                      </c:pt>
                      <c:pt idx="141">
                        <c:v>-1.809905010685069E-2</c:v>
                      </c:pt>
                      <c:pt idx="142">
                        <c:v>-2.0362780827464635E-2</c:v>
                      </c:pt>
                      <c:pt idx="143">
                        <c:v>-2.2602581574064882E-2</c:v>
                      </c:pt>
                      <c:pt idx="144">
                        <c:v>-2.4820780659275225E-2</c:v>
                      </c:pt>
                      <c:pt idx="145">
                        <c:v>-2.7019740563632808E-2</c:v>
                      </c:pt>
                      <c:pt idx="146">
                        <c:v>-2.9201678819149139E-2</c:v>
                      </c:pt>
                      <c:pt idx="147">
                        <c:v>-3.1368423437742474E-2</c:v>
                      </c:pt>
                      <c:pt idx="148">
                        <c:v>-3.3521919273850849E-2</c:v>
                      </c:pt>
                      <c:pt idx="149">
                        <c:v>-3.5663920564808063E-2</c:v>
                      </c:pt>
                      <c:pt idx="150">
                        <c:v>-3.7795990648090499E-2</c:v>
                      </c:pt>
                      <c:pt idx="151">
                        <c:v>-3.9919496520950219E-2</c:v>
                      </c:pt>
                      <c:pt idx="152">
                        <c:v>-4.2035691694483991E-2</c:v>
                      </c:pt>
                      <c:pt idx="153">
                        <c:v>-4.4145583779532475E-2</c:v>
                      </c:pt>
                      <c:pt idx="154">
                        <c:v>-4.6249961581736519E-2</c:v>
                      </c:pt>
                      <c:pt idx="155">
                        <c:v>-4.8349364508259426E-2</c:v>
                      </c:pt>
                      <c:pt idx="156">
                        <c:v>-5.0444065097580898E-2</c:v>
                      </c:pt>
                      <c:pt idx="157">
                        <c:v>-5.2534011229934403E-2</c:v>
                      </c:pt>
                      <c:pt idx="158">
                        <c:v>-5.4618808626123248E-2</c:v>
                      </c:pt>
                      <c:pt idx="159">
                        <c:v>-5.6697665681881879E-2</c:v>
                      </c:pt>
                      <c:pt idx="160">
                        <c:v>-5.8769351861041257E-2</c:v>
                      </c:pt>
                      <c:pt idx="161">
                        <c:v>-6.0832141066441317E-2</c:v>
                      </c:pt>
                      <c:pt idx="162">
                        <c:v>-6.2883757554003786E-2</c:v>
                      </c:pt>
                      <c:pt idx="163">
                        <c:v>-6.4921311089115447E-2</c:v>
                      </c:pt>
                      <c:pt idx="164">
                        <c:v>-6.6941239367128799E-2</c:v>
                      </c:pt>
                      <c:pt idx="165">
                        <c:v>-6.8939241115619956E-2</c:v>
                      </c:pt>
                      <c:pt idx="166">
                        <c:v>-7.0910212659538951E-2</c:v>
                      </c:pt>
                      <c:pt idx="167">
                        <c:v>-7.2848188129363389E-2</c:v>
                      </c:pt>
                      <c:pt idx="168">
                        <c:v>-7.4746286670067552E-2</c:v>
                      </c:pt>
                      <c:pt idx="169">
                        <c:v>-7.6596664100369569E-2</c:v>
                      </c:pt>
                      <c:pt idx="170">
                        <c:v>-7.8390479834436158E-2</c:v>
                      </c:pt>
                      <c:pt idx="171">
                        <c:v>-8.0117879961964969E-2</c:v>
                      </c:pt>
                      <c:pt idx="172">
                        <c:v>-8.1767999314761683E-2</c:v>
                      </c:pt>
                      <c:pt idx="173">
                        <c:v>-8.3328987025303655E-2</c:v>
                      </c:pt>
                      <c:pt idx="174">
                        <c:v>-8.4788062334740733E-2</c:v>
                      </c:pt>
                      <c:pt idx="175">
                        <c:v>-8.6131601869985891E-2</c:v>
                      </c:pt>
                      <c:pt idx="176">
                        <c:v>-8.7345261942548061E-2</c:v>
                      </c:pt>
                      <c:pt idx="177">
                        <c:v>-8.8414139514201448E-2</c:v>
                      </c:pt>
                      <c:pt idx="178">
                        <c:v>-8.9322973303786191E-2</c:v>
                      </c:pt>
                      <c:pt idx="179">
                        <c:v>-9.0056384016729024E-2</c:v>
                      </c:pt>
                      <c:pt idx="180">
                        <c:v>-9.0599152719386331E-2</c:v>
                      </c:pt>
                      <c:pt idx="181">
                        <c:v>-9.0936534337095004E-2</c:v>
                      </c:pt>
                      <c:pt idx="182">
                        <c:v>-9.1054599985750606E-2</c:v>
                      </c:pt>
                      <c:pt idx="183">
                        <c:v>-9.0940600515011003E-2</c:v>
                      </c:pt>
                      <c:pt idx="184">
                        <c:v>-9.0583341450018909E-2</c:v>
                      </c:pt>
                      <c:pt idx="185">
                        <c:v>-8.997355796490053E-2</c:v>
                      </c:pt>
                      <c:pt idx="186">
                        <c:v>-8.910427565894076E-2</c:v>
                      </c:pt>
                      <c:pt idx="187">
                        <c:v>-8.7971143732007651E-2</c:v>
                      </c:pt>
                      <c:pt idx="188">
                        <c:v>-8.6572724873102511E-2</c:v>
                      </c:pt>
                      <c:pt idx="189">
                        <c:v>-8.4910728697389248E-2</c:v>
                      </c:pt>
                      <c:pt idx="190">
                        <c:v>-8.2990173915163806E-2</c:v>
                      </c:pt>
                      <c:pt idx="191">
                        <c:v>-8.0819470430044352E-2</c:v>
                      </c:pt>
                      <c:pt idx="192">
                        <c:v>-7.8410410647677981E-2</c:v>
                      </c:pt>
                      <c:pt idx="193">
                        <c:v>-7.5778068750397165E-2</c:v>
                      </c:pt>
                      <c:pt idx="194">
                        <c:v>-7.2940603506308238E-2</c:v>
                      </c:pt>
                      <c:pt idx="195">
                        <c:v>-6.9918973792212097E-2</c:v>
                      </c:pt>
                      <c:pt idx="196">
                        <c:v>-6.6736568734245716E-2</c:v>
                      </c:pt>
                      <c:pt idx="197">
                        <c:v>-6.3418772823408548E-2</c:v>
                      </c:pt>
                      <c:pt idx="198">
                        <c:v>-5.9992471765045498E-2</c:v>
                      </c:pt>
                      <c:pt idx="199">
                        <c:v>-5.6485529826178098E-2</c:v>
                      </c:pt>
                      <c:pt idx="200">
                        <c:v>-5.2926242823603496E-2</c:v>
                      </c:pt>
                      <c:pt idx="201">
                        <c:v>-4.9342806307513101E-2</c:v>
                      </c:pt>
                      <c:pt idx="202">
                        <c:v>-4.5762793964407064E-2</c:v>
                      </c:pt>
                      <c:pt idx="203">
                        <c:v>-4.2212693888470619E-2</c:v>
                      </c:pt>
                      <c:pt idx="204">
                        <c:v>-3.8717479636431261E-2</c:v>
                      </c:pt>
                      <c:pt idx="205">
                        <c:v>-3.5300274169594983E-2</c:v>
                      </c:pt>
                      <c:pt idx="206">
                        <c:v>-3.1982055505303392E-2</c:v>
                      </c:pt>
                      <c:pt idx="207">
                        <c:v>-2.8781480085137551E-2</c:v>
                      </c:pt>
                      <c:pt idx="208">
                        <c:v>-2.5714732975941193E-2</c:v>
                      </c:pt>
                      <c:pt idx="209">
                        <c:v>-2.2795513736906445E-2</c:v>
                      </c:pt>
                      <c:pt idx="210">
                        <c:v>-2.0035012720897291E-2</c:v>
                      </c:pt>
                      <c:pt idx="211">
                        <c:v>-1.7442045141028959E-2</c:v>
                      </c:pt>
                      <c:pt idx="212">
                        <c:v>-1.5023123421043958E-2</c:v>
                      </c:pt>
                      <c:pt idx="213">
                        <c:v>-1.2782734528522714E-2</c:v>
                      </c:pt>
                      <c:pt idx="214">
                        <c:v>-1.0723497354553656E-2</c:v>
                      </c:pt>
                      <c:pt idx="215">
                        <c:v>-8.8466225194380691E-3</c:v>
                      </c:pt>
                      <c:pt idx="216">
                        <c:v>-7.152180494476492E-3</c:v>
                      </c:pt>
                      <c:pt idx="217">
                        <c:v>-5.6398109358579999E-3</c:v>
                      </c:pt>
                      <c:pt idx="218">
                        <c:v>-4.3090634643441778E-3</c:v>
                      </c:pt>
                      <c:pt idx="219">
                        <c:v>-3.1602342466120832E-3</c:v>
                      </c:pt>
                      <c:pt idx="220">
                        <c:v>-2.1942900010843099E-3</c:v>
                      </c:pt>
                      <c:pt idx="221">
                        <c:v>-1.4129860498684707E-3</c:v>
                      </c:pt>
                      <c:pt idx="222">
                        <c:v>-8.1681354581992246E-4</c:v>
                      </c:pt>
                      <c:pt idx="223">
                        <c:v>-4.0241063292574672E-4</c:v>
                      </c:pt>
                      <c:pt idx="224">
                        <c:v>-1.5621371097939847E-4</c:v>
                      </c:pt>
                      <c:pt idx="225">
                        <c:v>-4.82043174824888E-5</c:v>
                      </c:pt>
                      <c:pt idx="226">
                        <c:v>-2.3588460346944275E-5</c:v>
                      </c:pt>
                      <c:pt idx="227">
                        <c:v>-1.942236413935354E-6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9101-439B-BAD3-9C3D426E9092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v>Cylinder Re 7500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dash"/>
                  <c:size val="2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Cylinder!$B$7:$HU$7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4.1452013527628484E-6</c:v>
                      </c:pt>
                      <c:pt idx="1">
                        <c:v>2.9505771023660685E-3</c:v>
                      </c:pt>
                      <c:pt idx="2">
                        <c:v>5.6546305900833467E-3</c:v>
                      </c:pt>
                      <c:pt idx="3">
                        <c:v>8.139275574871839E-3</c:v>
                      </c:pt>
                      <c:pt idx="4">
                        <c:v>1.0411708344004669E-2</c:v>
                      </c:pt>
                      <c:pt idx="5">
                        <c:v>1.2484352818364465E-2</c:v>
                      </c:pt>
                      <c:pt idx="6">
                        <c:v>1.4372621843039765E-2</c:v>
                      </c:pt>
                      <c:pt idx="7">
                        <c:v>1.6091786345365157E-2</c:v>
                      </c:pt>
                      <c:pt idx="8">
                        <c:v>1.7655860739033503E-2</c:v>
                      </c:pt>
                      <c:pt idx="9">
                        <c:v>1.9077777491789225E-2</c:v>
                      </c:pt>
                      <c:pt idx="10">
                        <c:v>2.0369444596599364E-2</c:v>
                      </c:pt>
                      <c:pt idx="11">
                        <c:v>2.1541873105960577E-2</c:v>
                      </c:pt>
                      <c:pt idx="12">
                        <c:v>2.2605125587396808E-2</c:v>
                      </c:pt>
                      <c:pt idx="13">
                        <c:v>2.3568463502360946E-2</c:v>
                      </c:pt>
                      <c:pt idx="14">
                        <c:v>2.4440422920326488E-2</c:v>
                      </c:pt>
                      <c:pt idx="15">
                        <c:v>2.5228990208633902E-2</c:v>
                      </c:pt>
                      <c:pt idx="16">
                        <c:v>2.5941648596748974E-2</c:v>
                      </c:pt>
                      <c:pt idx="17">
                        <c:v>2.6585458111530555E-2</c:v>
                      </c:pt>
                      <c:pt idx="18">
                        <c:v>2.7167037121606605E-2</c:v>
                      </c:pt>
                      <c:pt idx="19">
                        <c:v>2.769258878993363E-2</c:v>
                      </c:pt>
                      <c:pt idx="20">
                        <c:v>2.8167875936524502E-2</c:v>
                      </c:pt>
                      <c:pt idx="21">
                        <c:v>2.8598244982511112E-2</c:v>
                      </c:pt>
                      <c:pt idx="22">
                        <c:v>2.8988618572606401E-2</c:v>
                      </c:pt>
                      <c:pt idx="23">
                        <c:v>2.9343526828335017E-2</c:v>
                      </c:pt>
                      <c:pt idx="24">
                        <c:v>2.9667113485053891E-2</c:v>
                      </c:pt>
                      <c:pt idx="25">
                        <c:v>2.9963168462519053E-2</c:v>
                      </c:pt>
                      <c:pt idx="26">
                        <c:v>3.023513983370945E-2</c:v>
                      </c:pt>
                      <c:pt idx="27">
                        <c:v>3.0486164441826152E-2</c:v>
                      </c:pt>
                      <c:pt idx="28">
                        <c:v>3.0719081724728089E-2</c:v>
                      </c:pt>
                      <c:pt idx="29">
                        <c:v>3.0936460958999844E-2</c:v>
                      </c:pt>
                      <c:pt idx="30">
                        <c:v>3.1140616261664224E-2</c:v>
                      </c:pt>
                      <c:pt idx="31">
                        <c:v>3.1333631104792772E-2</c:v>
                      </c:pt>
                      <c:pt idx="32">
                        <c:v>3.1517372561888447E-2</c:v>
                      </c:pt>
                      <c:pt idx="33">
                        <c:v>3.1693512958085868E-2</c:v>
                      </c:pt>
                      <c:pt idx="34">
                        <c:v>3.1863544279871828E-2</c:v>
                      </c:pt>
                      <c:pt idx="35">
                        <c:v>3.2028796481312315E-2</c:v>
                      </c:pt>
                      <c:pt idx="36">
                        <c:v>3.2190449661499497E-2</c:v>
                      </c:pt>
                      <c:pt idx="37">
                        <c:v>3.2349550575729732E-2</c:v>
                      </c:pt>
                      <c:pt idx="38">
                        <c:v>3.2507024161636061E-2</c:v>
                      </c:pt>
                      <c:pt idx="39">
                        <c:v>3.2663685579220621E-2</c:v>
                      </c:pt>
                      <c:pt idx="40">
                        <c:v>3.2820249833190478E-2</c:v>
                      </c:pt>
                      <c:pt idx="41">
                        <c:v>3.297734381901668E-2</c:v>
                      </c:pt>
                      <c:pt idx="42">
                        <c:v>3.3135513693248353E-2</c:v>
                      </c:pt>
                      <c:pt idx="43">
                        <c:v>3.3295231660599743E-2</c:v>
                      </c:pt>
                      <c:pt idx="44">
                        <c:v>3.3456904217189831E-2</c:v>
                      </c:pt>
                      <c:pt idx="45">
                        <c:v>3.3620879807052494E-2</c:v>
                      </c:pt>
                      <c:pt idx="46">
                        <c:v>3.3787451435886247E-2</c:v>
                      </c:pt>
                      <c:pt idx="47">
                        <c:v>3.3956860571474679E-2</c:v>
                      </c:pt>
                      <c:pt idx="48">
                        <c:v>3.4129305340183179E-2</c:v>
                      </c:pt>
                      <c:pt idx="49">
                        <c:v>3.430494219617914E-2</c:v>
                      </c:pt>
                      <c:pt idx="50">
                        <c:v>3.4483884680340825E-2</c:v>
                      </c:pt>
                      <c:pt idx="51">
                        <c:v>3.4666208024096132E-2</c:v>
                      </c:pt>
                      <c:pt idx="52">
                        <c:v>3.4851956586520079E-2</c:v>
                      </c:pt>
                      <c:pt idx="53">
                        <c:v>3.5041136550751362E-2</c:v>
                      </c:pt>
                      <c:pt idx="54">
                        <c:v>3.523371532924096E-2</c:v>
                      </c:pt>
                      <c:pt idx="55">
                        <c:v>3.5429629684602115E-2</c:v>
                      </c:pt>
                      <c:pt idx="56">
                        <c:v>3.562878742694444E-2</c:v>
                      </c:pt>
                      <c:pt idx="57">
                        <c:v>3.5831049850538199E-2</c:v>
                      </c:pt>
                      <c:pt idx="58">
                        <c:v>3.6036241416642391E-2</c:v>
                      </c:pt>
                      <c:pt idx="59">
                        <c:v>3.6244158029138579E-2</c:v>
                      </c:pt>
                      <c:pt idx="60">
                        <c:v>3.6454554393262624E-2</c:v>
                      </c:pt>
                      <c:pt idx="61">
                        <c:v>3.6667122829316515E-2</c:v>
                      </c:pt>
                      <c:pt idx="62">
                        <c:v>3.6881524846678768E-2</c:v>
                      </c:pt>
                      <c:pt idx="63">
                        <c:v>3.7097382223129971E-2</c:v>
                      </c:pt>
                      <c:pt idx="64">
                        <c:v>3.7314246507135315E-2</c:v>
                      </c:pt>
                      <c:pt idx="65">
                        <c:v>3.7531594027088049E-2</c:v>
                      </c:pt>
                      <c:pt idx="66">
                        <c:v>3.7748880284757279E-2</c:v>
                      </c:pt>
                      <c:pt idx="67">
                        <c:v>3.7965479431096058E-2</c:v>
                      </c:pt>
                      <c:pt idx="68">
                        <c:v>3.8180658099409674E-2</c:v>
                      </c:pt>
                      <c:pt idx="69">
                        <c:v>3.8393611663293262E-2</c:v>
                      </c:pt>
                      <c:pt idx="70">
                        <c:v>3.8603510701992701E-2</c:v>
                      </c:pt>
                      <c:pt idx="71">
                        <c:v>3.8809354035220282E-2</c:v>
                      </c:pt>
                      <c:pt idx="72">
                        <c:v>3.9010020360109234E-2</c:v>
                      </c:pt>
                      <c:pt idx="73">
                        <c:v>3.9204335872383991E-2</c:v>
                      </c:pt>
                      <c:pt idx="74">
                        <c:v>3.9391041546842996E-2</c:v>
                      </c:pt>
                      <c:pt idx="75">
                        <c:v>3.9568574707047388E-2</c:v>
                      </c:pt>
                      <c:pt idx="76">
                        <c:v>3.9735322809952602E-2</c:v>
                      </c:pt>
                      <c:pt idx="77">
                        <c:v>3.9889595711237749E-2</c:v>
                      </c:pt>
                      <c:pt idx="78">
                        <c:v>4.0029458141848696E-2</c:v>
                      </c:pt>
                      <c:pt idx="79">
                        <c:v>4.0152569979463267E-2</c:v>
                      </c:pt>
                      <c:pt idx="80">
                        <c:v>4.0256735510324639E-2</c:v>
                      </c:pt>
                      <c:pt idx="81">
                        <c:v>4.0339452562795003E-2</c:v>
                      </c:pt>
                      <c:pt idx="82">
                        <c:v>4.039776599027909E-2</c:v>
                      </c:pt>
                      <c:pt idx="83">
                        <c:v>4.0428382796562044E-2</c:v>
                      </c:pt>
                      <c:pt idx="84">
                        <c:v>4.0428388150157535E-2</c:v>
                      </c:pt>
                      <c:pt idx="85">
                        <c:v>4.0393889224601874E-2</c:v>
                      </c:pt>
                      <c:pt idx="86">
                        <c:v>4.0320613432622839E-2</c:v>
                      </c:pt>
                      <c:pt idx="87">
                        <c:v>4.0204218712248635E-2</c:v>
                      </c:pt>
                      <c:pt idx="88">
                        <c:v>4.0040691060571169E-2</c:v>
                      </c:pt>
                      <c:pt idx="89">
                        <c:v>3.9823807711914169E-2</c:v>
                      </c:pt>
                      <c:pt idx="90">
                        <c:v>3.954809811933184E-2</c:v>
                      </c:pt>
                      <c:pt idx="91">
                        <c:v>3.9207880295794764E-2</c:v>
                      </c:pt>
                      <c:pt idx="92">
                        <c:v>3.879710319975168E-2</c:v>
                      </c:pt>
                      <c:pt idx="93">
                        <c:v>3.830611568086522E-2</c:v>
                      </c:pt>
                      <c:pt idx="94">
                        <c:v>3.7729330645868364E-2</c:v>
                      </c:pt>
                      <c:pt idx="95">
                        <c:v>3.7058186197626561E-2</c:v>
                      </c:pt>
                      <c:pt idx="96">
                        <c:v>3.6283375486746101E-2</c:v>
                      </c:pt>
                      <c:pt idx="97">
                        <c:v>3.5391404734295522E-2</c:v>
                      </c:pt>
                      <c:pt idx="98">
                        <c:v>3.4379185177020315E-2</c:v>
                      </c:pt>
                      <c:pt idx="99">
                        <c:v>3.323043520939567E-2</c:v>
                      </c:pt>
                      <c:pt idx="100">
                        <c:v>3.1933677631180275E-2</c:v>
                      </c:pt>
                      <c:pt idx="101">
                        <c:v>3.0471830054012147E-2</c:v>
                      </c:pt>
                      <c:pt idx="102">
                        <c:v>2.8846583252730471E-2</c:v>
                      </c:pt>
                      <c:pt idx="103">
                        <c:v>2.7021137399124644E-2</c:v>
                      </c:pt>
                      <c:pt idx="104">
                        <c:v>2.498737922453383E-2</c:v>
                      </c:pt>
                      <c:pt idx="105">
                        <c:v>2.2719519053717399E-2</c:v>
                      </c:pt>
                      <c:pt idx="106">
                        <c:v>2.0217287445240845E-2</c:v>
                      </c:pt>
                      <c:pt idx="107">
                        <c:v>1.7417031970052371E-2</c:v>
                      </c:pt>
                      <c:pt idx="108">
                        <c:v>1.4313333173722209E-2</c:v>
                      </c:pt>
                      <c:pt idx="109">
                        <c:v>1.0968219993633833E-2</c:v>
                      </c:pt>
                      <c:pt idx="110">
                        <c:v>7.3741940758733976E-3</c:v>
                      </c:pt>
                      <c:pt idx="111">
                        <c:v>3.6862509952420414E-3</c:v>
                      </c:pt>
                      <c:pt idx="112">
                        <c:v>-4.1824290446054175E-6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7.75344214820826E-5</c:v>
                      </c:pt>
                      <c:pt idx="116">
                        <c:v>1.2825279612156404E-2</c:v>
                      </c:pt>
                      <c:pt idx="117">
                        <c:v>2.1280269155557804E-2</c:v>
                      </c:pt>
                      <c:pt idx="118">
                        <c:v>2.6125763214517476E-2</c:v>
                      </c:pt>
                      <c:pt idx="119">
                        <c:v>2.824338628921191E-2</c:v>
                      </c:pt>
                      <c:pt idx="120">
                        <c:v>2.8289282789056389E-2</c:v>
                      </c:pt>
                      <c:pt idx="121">
                        <c:v>2.7078283681949391E-2</c:v>
                      </c:pt>
                      <c:pt idx="122">
                        <c:v>2.5260239200928344E-2</c:v>
                      </c:pt>
                      <c:pt idx="123">
                        <c:v>2.3047267817838564E-2</c:v>
                      </c:pt>
                      <c:pt idx="124">
                        <c:v>2.0597692290281265E-2</c:v>
                      </c:pt>
                      <c:pt idx="125">
                        <c:v>1.8138176023740581E-2</c:v>
                      </c:pt>
                      <c:pt idx="126">
                        <c:v>1.5683870408885473E-2</c:v>
                      </c:pt>
                      <c:pt idx="127">
                        <c:v>1.3244553367707327E-2</c:v>
                      </c:pt>
                      <c:pt idx="128">
                        <c:v>1.0812391649342466E-2</c:v>
                      </c:pt>
                      <c:pt idx="129">
                        <c:v>8.4578715902606898E-3</c:v>
                      </c:pt>
                      <c:pt idx="130">
                        <c:v>6.1521074062840684E-3</c:v>
                      </c:pt>
                      <c:pt idx="131">
                        <c:v>3.8847339603476478E-3</c:v>
                      </c:pt>
                      <c:pt idx="132">
                        <c:v>1.6622490934924932E-3</c:v>
                      </c:pt>
                      <c:pt idx="133">
                        <c:v>-4.933365472805447E-4</c:v>
                      </c:pt>
                      <c:pt idx="134">
                        <c:v>-2.6064082104473871E-3</c:v>
                      </c:pt>
                      <c:pt idx="135">
                        <c:v>-4.6794032760411643E-3</c:v>
                      </c:pt>
                      <c:pt idx="136">
                        <c:v>-6.7055392897865844E-3</c:v>
                      </c:pt>
                      <c:pt idx="137">
                        <c:v>-8.6852965538385014E-3</c:v>
                      </c:pt>
                      <c:pt idx="138">
                        <c:v>-1.0632551714542658E-2</c:v>
                      </c:pt>
                      <c:pt idx="139">
                        <c:v>-1.2545650912376473E-2</c:v>
                      </c:pt>
                      <c:pt idx="140">
                        <c:v>-1.442446239203937E-2</c:v>
                      </c:pt>
                      <c:pt idx="141">
                        <c:v>-1.627497012595041E-2</c:v>
                      </c:pt>
                      <c:pt idx="142">
                        <c:v>-1.8102993179928788E-2</c:v>
                      </c:pt>
                      <c:pt idx="143">
                        <c:v>-1.9908143081420245E-2</c:v>
                      </c:pt>
                      <c:pt idx="144">
                        <c:v>-2.1693960367219978E-2</c:v>
                      </c:pt>
                      <c:pt idx="145">
                        <c:v>-2.3465081257246678E-2</c:v>
                      </c:pt>
                      <c:pt idx="146">
                        <c:v>-2.5224000657262657E-2</c:v>
                      </c:pt>
                      <c:pt idx="147">
                        <c:v>-2.6972287934339957E-2</c:v>
                      </c:pt>
                      <c:pt idx="148">
                        <c:v>-2.8713526928197529E-2</c:v>
                      </c:pt>
                      <c:pt idx="149">
                        <c:v>-3.0450284564578257E-2</c:v>
                      </c:pt>
                      <c:pt idx="150">
                        <c:v>-3.2184245991013188E-2</c:v>
                      </c:pt>
                      <c:pt idx="151">
                        <c:v>-3.3917391698675595E-2</c:v>
                      </c:pt>
                      <c:pt idx="152">
                        <c:v>-3.5651862246303019E-2</c:v>
                      </c:pt>
                      <c:pt idx="153">
                        <c:v>-3.7388837942277028E-2</c:v>
                      </c:pt>
                      <c:pt idx="154">
                        <c:v>-3.9129361210571471E-2</c:v>
                      </c:pt>
                      <c:pt idx="155">
                        <c:v>-4.0874354568635377E-2</c:v>
                      </c:pt>
                      <c:pt idx="156">
                        <c:v>-4.2624188753013985E-2</c:v>
                      </c:pt>
                      <c:pt idx="157">
                        <c:v>-4.4378652505318202E-2</c:v>
                      </c:pt>
                      <c:pt idx="158">
                        <c:v>-4.6137252306508114E-2</c:v>
                      </c:pt>
                      <c:pt idx="159">
                        <c:v>-4.7898860343061525E-2</c:v>
                      </c:pt>
                      <c:pt idx="160">
                        <c:v>-4.9661646947416392E-2</c:v>
                      </c:pt>
                      <c:pt idx="161">
                        <c:v>-5.1423169176598671E-2</c:v>
                      </c:pt>
                      <c:pt idx="162">
                        <c:v>-5.3180257929707257E-2</c:v>
                      </c:pt>
                      <c:pt idx="163">
                        <c:v>-5.4928821813060739E-2</c:v>
                      </c:pt>
                      <c:pt idx="164">
                        <c:v>-5.6663919842096108E-2</c:v>
                      </c:pt>
                      <c:pt idx="165">
                        <c:v>-5.8379691230990766E-2</c:v>
                      </c:pt>
                      <c:pt idx="166">
                        <c:v>-6.0069207498208314E-2</c:v>
                      </c:pt>
                      <c:pt idx="167">
                        <c:v>-6.1724465177332724E-2</c:v>
                      </c:pt>
                      <c:pt idx="168">
                        <c:v>-6.3336419171922467E-2</c:v>
                      </c:pt>
                      <c:pt idx="169">
                        <c:v>-6.4894890664080385E-2</c:v>
                      </c:pt>
                      <c:pt idx="170">
                        <c:v>-6.6388570592609414E-2</c:v>
                      </c:pt>
                      <c:pt idx="171">
                        <c:v>-6.7805118143241291E-2</c:v>
                      </c:pt>
                      <c:pt idx="172">
                        <c:v>-6.9131212481157056E-2</c:v>
                      </c:pt>
                      <c:pt idx="173">
                        <c:v>-7.0352617035628853E-2</c:v>
                      </c:pt>
                      <c:pt idx="174">
                        <c:v>-7.1454369723748412E-2</c:v>
                      </c:pt>
                      <c:pt idx="175">
                        <c:v>-7.2420993360553909E-2</c:v>
                      </c:pt>
                      <c:pt idx="176">
                        <c:v>-7.3236699414547218E-2</c:v>
                      </c:pt>
                      <c:pt idx="177">
                        <c:v>-7.3885677187336837E-2</c:v>
                      </c:pt>
                      <c:pt idx="178">
                        <c:v>-7.4352452628537014E-2</c:v>
                      </c:pt>
                      <c:pt idx="179">
                        <c:v>-7.4622240142056401E-2</c:v>
                      </c:pt>
                      <c:pt idx="180">
                        <c:v>-7.4681322645725301E-2</c:v>
                      </c:pt>
                      <c:pt idx="181">
                        <c:v>-7.4517486467843189E-2</c:v>
                      </c:pt>
                      <c:pt idx="182">
                        <c:v>-7.4120447281257495E-2</c:v>
                      </c:pt>
                      <c:pt idx="183">
                        <c:v>-7.3482244381949585E-2</c:v>
                      </c:pt>
                      <c:pt idx="184">
                        <c:v>-7.2597624926998117E-2</c:v>
                      </c:pt>
                      <c:pt idx="185">
                        <c:v>-7.1464393078318922E-2</c:v>
                      </c:pt>
                      <c:pt idx="186">
                        <c:v>-7.0083672773720032E-2</c:v>
                      </c:pt>
                      <c:pt idx="187">
                        <c:v>-6.8460091460009864E-2</c:v>
                      </c:pt>
                      <c:pt idx="188">
                        <c:v>-6.6601878725377622E-2</c:v>
                      </c:pt>
                      <c:pt idx="189">
                        <c:v>-6.4520856400353654E-2</c:v>
                      </c:pt>
                      <c:pt idx="190">
                        <c:v>-6.223230221368737E-2</c:v>
                      </c:pt>
                      <c:pt idx="191">
                        <c:v>-5.9754713692855892E-2</c:v>
                      </c:pt>
                      <c:pt idx="192">
                        <c:v>-5.7109462872140929E-2</c:v>
                      </c:pt>
                      <c:pt idx="193">
                        <c:v>-5.4320355396596326E-2</c:v>
                      </c:pt>
                      <c:pt idx="194">
                        <c:v>-5.1413102341859154E-2</c:v>
                      </c:pt>
                      <c:pt idx="195">
                        <c:v>-4.8414750091870629E-2</c:v>
                      </c:pt>
                      <c:pt idx="196">
                        <c:v>-4.5353064581275401E-2</c:v>
                      </c:pt>
                      <c:pt idx="197">
                        <c:v>-4.2255917121980624E-2</c:v>
                      </c:pt>
                      <c:pt idx="198">
                        <c:v>-3.9150676625301715E-2</c:v>
                      </c:pt>
                      <c:pt idx="199">
                        <c:v>-3.6063662191801148E-2</c:v>
                      </c:pt>
                      <c:pt idx="200">
                        <c:v>-3.3019636706917037E-2</c:v>
                      </c:pt>
                      <c:pt idx="201">
                        <c:v>-3.0041400136041403E-2</c:v>
                      </c:pt>
                      <c:pt idx="202">
                        <c:v>-2.7149450568265981E-2</c:v>
                      </c:pt>
                      <c:pt idx="203">
                        <c:v>-2.4361768987527097E-2</c:v>
                      </c:pt>
                      <c:pt idx="204">
                        <c:v>-2.1693668247716867E-2</c:v>
                      </c:pt>
                      <c:pt idx="205">
                        <c:v>-1.9157772110029201E-2</c:v>
                      </c:pt>
                      <c:pt idx="206">
                        <c:v>-1.6764040658771472E-2</c:v>
                      </c:pt>
                      <c:pt idx="207">
                        <c:v>-1.4519915337526635E-2</c:v>
                      </c:pt>
                      <c:pt idx="208">
                        <c:v>-1.2430473887320855E-2</c:v>
                      </c:pt>
                      <c:pt idx="209">
                        <c:v>-1.049868984616098E-2</c:v>
                      </c:pt>
                      <c:pt idx="210">
                        <c:v>-8.7256575098037786E-3</c:v>
                      </c:pt>
                      <c:pt idx="211">
                        <c:v>-7.1109016313887176E-3</c:v>
                      </c:pt>
                      <c:pt idx="212">
                        <c:v>-5.6526042132404525E-3</c:v>
                      </c:pt>
                      <c:pt idx="213">
                        <c:v>-4.3479067556056461E-3</c:v>
                      </c:pt>
                      <c:pt idx="214">
                        <c:v>-3.1930962846422654E-3</c:v>
                      </c:pt>
                      <c:pt idx="215">
                        <c:v>-2.183902686144669E-3</c:v>
                      </c:pt>
                      <c:pt idx="216">
                        <c:v>-1.3157239361774632E-3</c:v>
                      </c:pt>
                      <c:pt idx="217">
                        <c:v>-5.8411840167441314E-4</c:v>
                      </c:pt>
                      <c:pt idx="218">
                        <c:v>1.4621519000507519E-5</c:v>
                      </c:pt>
                      <c:pt idx="219">
                        <c:v>4.8246188502578167E-4</c:v>
                      </c:pt>
                      <c:pt idx="220">
                        <c:v>8.1867412520201762E-4</c:v>
                      </c:pt>
                      <c:pt idx="221">
                        <c:v>1.0191386441482403E-3</c:v>
                      </c:pt>
                      <c:pt idx="222">
                        <c:v>1.077636158076663E-3</c:v>
                      </c:pt>
                      <c:pt idx="223">
                        <c:v>9.9103216916624479E-4</c:v>
                      </c:pt>
                      <c:pt idx="224">
                        <c:v>7.7139724331515237E-4</c:v>
                      </c:pt>
                      <c:pt idx="225">
                        <c:v>4.6369430617844605E-4</c:v>
                      </c:pt>
                      <c:pt idx="226">
                        <c:v>1.5981511945444937E-4</c:v>
                      </c:pt>
                      <c:pt idx="227">
                        <c:v>-3.9287069170774406E-6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9101-439B-BAD3-9C3D426E9092}"/>
                  </c:ext>
                </c:extLst>
              </c15:ser>
            </c15:filteredScatterSeries>
          </c:ext>
        </c:extLst>
      </c:scatterChart>
      <c:valAx>
        <c:axId val="1409386031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X axis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9385703"/>
        <c:crosses val="autoZero"/>
        <c:crossBetween val="midCat"/>
      </c:valAx>
      <c:valAx>
        <c:axId val="1409385703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V/U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9386031"/>
        <c:crosses val="autoZero"/>
        <c:crossBetween val="midCat"/>
        <c:majorUnit val="2.0000000000000004E-2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dirty="0"/>
              <a:t>Cylinder</a:t>
            </a:r>
            <a:r>
              <a:rPr lang="en-GB" sz="1600" baseline="0" dirty="0"/>
              <a:t> within the centre of the cavity</a:t>
            </a:r>
            <a:endParaRPr lang="en-GB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5"/>
          <c:order val="5"/>
          <c:tx>
            <c:v>Cylinder Re 100</c:v>
          </c:tx>
          <c:spPr>
            <a:ln w="19050" cap="rnd">
              <a:solidFill>
                <a:srgbClr val="FD8D31"/>
              </a:solidFill>
              <a:round/>
            </a:ln>
            <a:effectLst/>
          </c:spPr>
          <c:marker>
            <c:symbol val="none"/>
          </c:marker>
          <c:xVal>
            <c:numRef>
              <c:f>Cylinder!$B$1:$HU$1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xVal>
          <c:yVal>
            <c:numRef>
              <c:f>Cylinder!$B$3:$HU$3</c:f>
              <c:numCache>
                <c:formatCode>General</c:formatCode>
                <c:ptCount val="228"/>
                <c:pt idx="0">
                  <c:v>2.6752245463416432E-4</c:v>
                </c:pt>
                <c:pt idx="1">
                  <c:v>2.6224823142300831E-3</c:v>
                </c:pt>
                <c:pt idx="2">
                  <c:v>4.9312754372344992E-3</c:v>
                </c:pt>
                <c:pt idx="3">
                  <c:v>7.1939110444596737E-3</c:v>
                </c:pt>
                <c:pt idx="4">
                  <c:v>9.4104251838852699E-3</c:v>
                </c:pt>
                <c:pt idx="5">
                  <c:v>1.1580873452810463E-2</c:v>
                </c:pt>
                <c:pt idx="6">
                  <c:v>1.3705326101905215E-2</c:v>
                </c:pt>
                <c:pt idx="7">
                  <c:v>1.5783864795137346E-2</c:v>
                </c:pt>
                <c:pt idx="8">
                  <c:v>1.7816580513875937E-2</c:v>
                </c:pt>
                <c:pt idx="9">
                  <c:v>1.98035722438458E-2</c:v>
                </c:pt>
                <c:pt idx="10">
                  <c:v>2.1744946190682839E-2</c:v>
                </c:pt>
                <c:pt idx="11">
                  <c:v>2.3640815345786968E-2</c:v>
                </c:pt>
                <c:pt idx="12">
                  <c:v>2.5491299277918704E-2</c:v>
                </c:pt>
                <c:pt idx="13">
                  <c:v>2.7296524063969225E-2</c:v>
                </c:pt>
                <c:pt idx="14">
                  <c:v>2.9056622299155888E-2</c:v>
                </c:pt>
                <c:pt idx="15">
                  <c:v>3.0771733145829698E-2</c:v>
                </c:pt>
                <c:pt idx="16">
                  <c:v>3.2442002393302465E-2</c:v>
                </c:pt>
                <c:pt idx="17">
                  <c:v>3.4067582510430378E-2</c:v>
                </c:pt>
                <c:pt idx="18">
                  <c:v>3.5648632679181148E-2</c:v>
                </c:pt>
                <c:pt idx="19">
                  <c:v>3.7185318801923238E-2</c:v>
                </c:pt>
                <c:pt idx="20">
                  <c:v>3.8677813478309495E-2</c:v>
                </c:pt>
                <c:pt idx="21">
                  <c:v>4.0126295949757161E-2</c:v>
                </c:pt>
                <c:pt idx="22">
                  <c:v>4.1530952010994174E-2</c:v>
                </c:pt>
                <c:pt idx="23">
                  <c:v>4.2891973889097518E-2</c:v>
                </c:pt>
                <c:pt idx="24">
                  <c:v>4.4209560091092795E-2</c:v>
                </c:pt>
                <c:pt idx="25">
                  <c:v>4.5483915221567112E-2</c:v>
                </c:pt>
                <c:pt idx="26">
                  <c:v>4.6715249771985115E-2</c:v>
                </c:pt>
                <c:pt idx="27">
                  <c:v>4.790377988350196E-2</c:v>
                </c:pt>
                <c:pt idx="28">
                  <c:v>4.9049727085106756E-2</c:v>
                </c:pt>
                <c:pt idx="29">
                  <c:v>5.0153318008899217E-2</c:v>
                </c:pt>
                <c:pt idx="30">
                  <c:v>5.121478408424919E-2</c:v>
                </c:pt>
                <c:pt idx="31">
                  <c:v>5.2234361212485474E-2</c:v>
                </c:pt>
                <c:pt idx="32">
                  <c:v>5.3212289423669505E-2</c:v>
                </c:pt>
                <c:pt idx="33">
                  <c:v>5.4148812516874208E-2</c:v>
                </c:pt>
                <c:pt idx="34">
                  <c:v>5.5044177685267849E-2</c:v>
                </c:pt>
                <c:pt idx="35">
                  <c:v>5.5898635127160201E-2</c:v>
                </c:pt>
                <c:pt idx="36">
                  <c:v>5.6712437644030826E-2</c:v>
                </c:pt>
                <c:pt idx="37">
                  <c:v>5.7485840226413898E-2</c:v>
                </c:pt>
                <c:pt idx="38">
                  <c:v>5.8219099628359312E-2</c:v>
                </c:pt>
                <c:pt idx="39">
                  <c:v>5.891247393104778E-2</c:v>
                </c:pt>
                <c:pt idx="40">
                  <c:v>5.9566222095967257E-2</c:v>
                </c:pt>
                <c:pt idx="41">
                  <c:v>6.0180603507917971E-2</c:v>
                </c:pt>
                <c:pt idx="42">
                  <c:v>6.0755877507924605E-2</c:v>
                </c:pt>
                <c:pt idx="43">
                  <c:v>6.1292302915995911E-2</c:v>
                </c:pt>
                <c:pt idx="44">
                  <c:v>6.1790137543457545E-2</c:v>
                </c:pt>
                <c:pt idx="45">
                  <c:v>6.224963769445821E-2</c:v>
                </c:pt>
                <c:pt idx="46">
                  <c:v>6.2671057655983492E-2</c:v>
                </c:pt>
                <c:pt idx="47">
                  <c:v>6.3054649175619149E-2</c:v>
                </c:pt>
                <c:pt idx="48">
                  <c:v>6.340066092595649E-2</c:v>
                </c:pt>
                <c:pt idx="49">
                  <c:v>6.3709337954503495E-2</c:v>
                </c:pt>
                <c:pt idx="50">
                  <c:v>6.3980921117478551E-2</c:v>
                </c:pt>
                <c:pt idx="51">
                  <c:v>6.4215646495952128E-2</c:v>
                </c:pt>
                <c:pt idx="52">
                  <c:v>6.441374479209315E-2</c:v>
                </c:pt>
                <c:pt idx="53">
                  <c:v>6.4575440703578291E-2</c:v>
                </c:pt>
                <c:pt idx="54">
                  <c:v>6.4700952273135576E-2</c:v>
                </c:pt>
                <c:pt idx="55">
                  <c:v>6.4790490210900401E-2</c:v>
                </c:pt>
                <c:pt idx="56">
                  <c:v>6.4844257185506043E-2</c:v>
                </c:pt>
                <c:pt idx="57">
                  <c:v>6.4862447081306299E-2</c:v>
                </c:pt>
                <c:pt idx="58">
                  <c:v>6.4845244216184553E-2</c:v>
                </c:pt>
                <c:pt idx="59">
                  <c:v>6.4792822517289433E-2</c:v>
                </c:pt>
                <c:pt idx="60">
                  <c:v>6.4705344647009874E-2</c:v>
                </c:pt>
                <c:pt idx="61">
                  <c:v>6.4582961076952897E-2</c:v>
                </c:pt>
                <c:pt idx="62">
                  <c:v>6.4425809098958814E-2</c:v>
                </c:pt>
                <c:pt idx="63">
                  <c:v>6.4234011772308308E-2</c:v>
                </c:pt>
                <c:pt idx="64">
                  <c:v>6.4007676790947182E-2</c:v>
                </c:pt>
                <c:pt idx="65">
                  <c:v>6.3746895273138898E-2</c:v>
                </c:pt>
                <c:pt idx="66">
                  <c:v>6.3451740448829508E-2</c:v>
                </c:pt>
                <c:pt idx="67">
                  <c:v>6.3122266253901438E-2</c:v>
                </c:pt>
                <c:pt idx="68">
                  <c:v>6.2758505792264149E-2</c:v>
                </c:pt>
                <c:pt idx="69">
                  <c:v>6.2360469688233063E-2</c:v>
                </c:pt>
                <c:pt idx="70">
                  <c:v>6.1928144265612987E-2</c:v>
                </c:pt>
                <c:pt idx="71">
                  <c:v>6.146148960120644E-2</c:v>
                </c:pt>
                <c:pt idx="72">
                  <c:v>6.0960437346571993E-2</c:v>
                </c:pt>
                <c:pt idx="73">
                  <c:v>6.0424888412966289E-2</c:v>
                </c:pt>
                <c:pt idx="74">
                  <c:v>5.9854710338579101E-2</c:v>
                </c:pt>
                <c:pt idx="75">
                  <c:v>5.9249734520137202E-2</c:v>
                </c:pt>
                <c:pt idx="76">
                  <c:v>5.8609752995992734E-2</c:v>
                </c:pt>
                <c:pt idx="77">
                  <c:v>5.7934515122310078E-2</c:v>
                </c:pt>
                <c:pt idx="78">
                  <c:v>5.7223723595043172E-2</c:v>
                </c:pt>
                <c:pt idx="79">
                  <c:v>5.647703044985726E-2</c:v>
                </c:pt>
                <c:pt idx="80">
                  <c:v>5.5694032074766461E-2</c:v>
                </c:pt>
                <c:pt idx="81">
                  <c:v>5.487426439488554E-2</c:v>
                </c:pt>
                <c:pt idx="82">
                  <c:v>5.4017196516542201E-2</c:v>
                </c:pt>
                <c:pt idx="83">
                  <c:v>5.3122224945009199E-2</c:v>
                </c:pt>
                <c:pt idx="84">
                  <c:v>5.2188665323232589E-2</c:v>
                </c:pt>
                <c:pt idx="85">
                  <c:v>5.1215745531239101E-2</c:v>
                </c:pt>
                <c:pt idx="86">
                  <c:v>5.0202594688104361E-2</c:v>
                </c:pt>
                <c:pt idx="87">
                  <c:v>4.9148235009038109E-2</c:v>
                </c:pt>
                <c:pt idx="88">
                  <c:v>4.805156673885818E-2</c:v>
                </c:pt>
                <c:pt idx="89">
                  <c:v>4.6911358718914282E-2</c:v>
                </c:pt>
                <c:pt idx="90">
                  <c:v>4.5726227036222408E-2</c:v>
                </c:pt>
                <c:pt idx="91">
                  <c:v>4.4494624391149248E-2</c:v>
                </c:pt>
                <c:pt idx="92">
                  <c:v>4.3214808659356986E-2</c:v>
                </c:pt>
                <c:pt idx="93">
                  <c:v>4.188483136296673E-2</c:v>
                </c:pt>
                <c:pt idx="94">
                  <c:v>4.0502489301333364E-2</c:v>
                </c:pt>
                <c:pt idx="95">
                  <c:v>3.9065312520029101E-2</c:v>
                </c:pt>
                <c:pt idx="96">
                  <c:v>3.7570483961481327E-2</c:v>
                </c:pt>
                <c:pt idx="97">
                  <c:v>3.6014146974422706E-2</c:v>
                </c:pt>
                <c:pt idx="98">
                  <c:v>3.4392989438961845E-2</c:v>
                </c:pt>
                <c:pt idx="99">
                  <c:v>3.2701444818654425E-2</c:v>
                </c:pt>
                <c:pt idx="100">
                  <c:v>3.0936103217388704E-2</c:v>
                </c:pt>
                <c:pt idx="101">
                  <c:v>2.9087956132204766E-2</c:v>
                </c:pt>
                <c:pt idx="102">
                  <c:v>2.7159820797391637E-2</c:v>
                </c:pt>
                <c:pt idx="103">
                  <c:v>2.5116603848212189E-2</c:v>
                </c:pt>
                <c:pt idx="104">
                  <c:v>2.3010944663804506E-2</c:v>
                </c:pt>
                <c:pt idx="105">
                  <c:v>2.0767191517198056E-2</c:v>
                </c:pt>
                <c:pt idx="106">
                  <c:v>1.8385127949918173E-2</c:v>
                </c:pt>
                <c:pt idx="107">
                  <c:v>1.5942040617685817E-2</c:v>
                </c:pt>
                <c:pt idx="108">
                  <c:v>1.325663445339457E-2</c:v>
                </c:pt>
                <c:pt idx="109">
                  <c:v>1.054658632156143E-2</c:v>
                </c:pt>
                <c:pt idx="110">
                  <c:v>7.7133704945805837E-3</c:v>
                </c:pt>
                <c:pt idx="111">
                  <c:v>4.7536065280728733E-3</c:v>
                </c:pt>
                <c:pt idx="112">
                  <c:v>1.6576870309559736E-3</c:v>
                </c:pt>
                <c:pt idx="113">
                  <c:v>0</c:v>
                </c:pt>
                <c:pt idx="114">
                  <c:v>0</c:v>
                </c:pt>
                <c:pt idx="115">
                  <c:v>-1.7890891282834383E-3</c:v>
                </c:pt>
                <c:pt idx="116">
                  <c:v>-4.913452190931868E-3</c:v>
                </c:pt>
                <c:pt idx="117">
                  <c:v>-7.8800451061611203E-3</c:v>
                </c:pt>
                <c:pt idx="118">
                  <c:v>-1.0699445857195733E-2</c:v>
                </c:pt>
                <c:pt idx="119">
                  <c:v>-1.3376493099466936E-2</c:v>
                </c:pt>
                <c:pt idx="120">
                  <c:v>-1.6018159270667111E-2</c:v>
                </c:pt>
                <c:pt idx="121">
                  <c:v>-1.8394606151545707E-2</c:v>
                </c:pt>
                <c:pt idx="122">
                  <c:v>-2.0693377680514709E-2</c:v>
                </c:pt>
                <c:pt idx="123">
                  <c:v>-2.2848706054266088E-2</c:v>
                </c:pt>
                <c:pt idx="124">
                  <c:v>-2.4853993249031474E-2</c:v>
                </c:pt>
                <c:pt idx="125">
                  <c:v>-2.6789628256896982E-2</c:v>
                </c:pt>
                <c:pt idx="126">
                  <c:v>-2.8606833895409342E-2</c:v>
                </c:pt>
                <c:pt idx="127">
                  <c:v>-3.0339494438695613E-2</c:v>
                </c:pt>
                <c:pt idx="128">
                  <c:v>-3.1988210322809317E-2</c:v>
                </c:pt>
                <c:pt idx="129">
                  <c:v>-3.3563388048230405E-2</c:v>
                </c:pt>
                <c:pt idx="130">
                  <c:v>-3.5069118854940837E-2</c:v>
                </c:pt>
                <c:pt idx="131">
                  <c:v>-3.6511648644546188E-2</c:v>
                </c:pt>
                <c:pt idx="132">
                  <c:v>-3.7895441060818554E-2</c:v>
                </c:pt>
                <c:pt idx="133">
                  <c:v>-3.9224835821474881E-2</c:v>
                </c:pt>
                <c:pt idx="134">
                  <c:v>-4.0502920913130284E-2</c:v>
                </c:pt>
                <c:pt idx="135">
                  <c:v>-4.1732450425733696E-2</c:v>
                </c:pt>
                <c:pt idx="136">
                  <c:v>-4.2915840149711303E-2</c:v>
                </c:pt>
                <c:pt idx="137">
                  <c:v>-4.405519694585977E-2</c:v>
                </c:pt>
                <c:pt idx="138">
                  <c:v>-4.5152368857359612E-2</c:v>
                </c:pt>
                <c:pt idx="139">
                  <c:v>-4.6208967495379318E-2</c:v>
                </c:pt>
                <c:pt idx="140">
                  <c:v>-4.7226401535752506E-2</c:v>
                </c:pt>
                <c:pt idx="141">
                  <c:v>-4.8205894417953657E-2</c:v>
                </c:pt>
                <c:pt idx="142">
                  <c:v>-4.9148507766972577E-2</c:v>
                </c:pt>
                <c:pt idx="143">
                  <c:v>-5.0055155643097447E-2</c:v>
                </c:pt>
                <c:pt idx="144">
                  <c:v>-5.0926621578838961E-2</c:v>
                </c:pt>
                <c:pt idx="145">
                  <c:v>-5.1763570162426283E-2</c:v>
                </c:pt>
                <c:pt idx="146">
                  <c:v>-5.2566559847785008E-2</c:v>
                </c:pt>
                <c:pt idx="147">
                  <c:v>-5.3336052439925383E-2</c:v>
                </c:pt>
                <c:pt idx="148">
                  <c:v>-5.4072423004101929E-2</c:v>
                </c:pt>
                <c:pt idx="149">
                  <c:v>-5.4775967690327138E-2</c:v>
                </c:pt>
                <c:pt idx="150">
                  <c:v>-5.5446911588181547E-2</c:v>
                </c:pt>
                <c:pt idx="151">
                  <c:v>-5.6085415234436102E-2</c:v>
                </c:pt>
                <c:pt idx="152">
                  <c:v>-5.6691580974206818E-2</c:v>
                </c:pt>
                <c:pt idx="153">
                  <c:v>-5.7265458423576179E-2</c:v>
                </c:pt>
                <c:pt idx="154">
                  <c:v>-5.7807049720249103E-2</c:v>
                </c:pt>
                <c:pt idx="155">
                  <c:v>-5.831631415552941E-2</c:v>
                </c:pt>
                <c:pt idx="156">
                  <c:v>-5.8793172583654525E-2</c:v>
                </c:pt>
                <c:pt idx="157">
                  <c:v>-5.9237511391570179E-2</c:v>
                </c:pt>
                <c:pt idx="158">
                  <c:v>-5.9649186260233786E-2</c:v>
                </c:pt>
                <c:pt idx="159">
                  <c:v>-6.0028025604166299E-2</c:v>
                </c:pt>
                <c:pt idx="160">
                  <c:v>-6.0373833826002789E-2</c:v>
                </c:pt>
                <c:pt idx="161">
                  <c:v>-6.0686394328865398E-2</c:v>
                </c:pt>
                <c:pt idx="162">
                  <c:v>-6.0965472368836399E-2</c:v>
                </c:pt>
                <c:pt idx="163">
                  <c:v>-6.1210817720303443E-2</c:v>
                </c:pt>
                <c:pt idx="164">
                  <c:v>-6.1422167204621313E-2</c:v>
                </c:pt>
                <c:pt idx="165">
                  <c:v>-6.1599247070492774E-2</c:v>
                </c:pt>
                <c:pt idx="166">
                  <c:v>-6.1741775257619702E-2</c:v>
                </c:pt>
                <c:pt idx="167">
                  <c:v>-6.1849463539877199E-2</c:v>
                </c:pt>
                <c:pt idx="168">
                  <c:v>-6.1922019568136991E-2</c:v>
                </c:pt>
                <c:pt idx="169">
                  <c:v>-6.1959148812665968E-2</c:v>
                </c:pt>
                <c:pt idx="170">
                  <c:v>-6.1960556418152443E-2</c:v>
                </c:pt>
                <c:pt idx="171">
                  <c:v>-6.1925948972768201E-2</c:v>
                </c:pt>
                <c:pt idx="172">
                  <c:v>-6.1855036199816492E-2</c:v>
                </c:pt>
                <c:pt idx="173">
                  <c:v>-6.1747532573741409E-2</c:v>
                </c:pt>
                <c:pt idx="174">
                  <c:v>-6.1603158866102174E-2</c:v>
                </c:pt>
                <c:pt idx="175">
                  <c:v>-6.1421643623121566E-2</c:v>
                </c:pt>
                <c:pt idx="176">
                  <c:v>-6.120272457842172E-2</c:v>
                </c:pt>
                <c:pt idx="177">
                  <c:v>-6.0946150002175806E-2</c:v>
                </c:pt>
                <c:pt idx="178">
                  <c:v>-6.0651679988906228E-2</c:v>
                </c:pt>
                <c:pt idx="179">
                  <c:v>-6.0319087684717512E-2</c:v>
                </c:pt>
                <c:pt idx="180">
                  <c:v>-5.9948160455221187E-2</c:v>
                </c:pt>
                <c:pt idx="181">
                  <c:v>-5.9538700994522242E-2</c:v>
                </c:pt>
                <c:pt idx="182">
                  <c:v>-5.9090528375832091E-2</c:v>
                </c:pt>
                <c:pt idx="183">
                  <c:v>-5.8603479043716322E-2</c:v>
                </c:pt>
                <c:pt idx="184">
                  <c:v>-5.8077407748062179E-2</c:v>
                </c:pt>
                <c:pt idx="185">
                  <c:v>-5.7512188419489615E-2</c:v>
                </c:pt>
                <c:pt idx="186">
                  <c:v>-5.6907714985959749E-2</c:v>
                </c:pt>
                <c:pt idx="187">
                  <c:v>-5.6263902130111593E-2</c:v>
                </c:pt>
                <c:pt idx="188">
                  <c:v>-5.5580685986870319E-2</c:v>
                </c:pt>
                <c:pt idx="189">
                  <c:v>-5.4858024780747916E-2</c:v>
                </c:pt>
                <c:pt idx="190">
                  <c:v>-5.4095899402273454E-2</c:v>
                </c:pt>
                <c:pt idx="191">
                  <c:v>-5.329431392293605E-2</c:v>
                </c:pt>
                <c:pt idx="192">
                  <c:v>-5.2453296048067061E-2</c:v>
                </c:pt>
                <c:pt idx="193">
                  <c:v>-5.1572897507071884E-2</c:v>
                </c:pt>
                <c:pt idx="194">
                  <c:v>-5.0653194380497014E-2</c:v>
                </c:pt>
                <c:pt idx="195">
                  <c:v>-4.9694287363439178E-2</c:v>
                </c:pt>
                <c:pt idx="196">
                  <c:v>-4.8696301964894897E-2</c:v>
                </c:pt>
                <c:pt idx="197">
                  <c:v>-4.7659388642699765E-2</c:v>
                </c:pt>
                <c:pt idx="198">
                  <c:v>-4.6583722873801803E-2</c:v>
                </c:pt>
                <c:pt idx="199">
                  <c:v>-4.546950515968793E-2</c:v>
                </c:pt>
                <c:pt idx="200">
                  <c:v>-4.4316960966854023E-2</c:v>
                </c:pt>
                <c:pt idx="201">
                  <c:v>-4.3126340602273175E-2</c:v>
                </c:pt>
                <c:pt idx="202">
                  <c:v>-4.1897919023843495E-2</c:v>
                </c:pt>
                <c:pt idx="203">
                  <c:v>-4.0631995585778818E-2</c:v>
                </c:pt>
                <c:pt idx="204">
                  <c:v>-3.9328893718818168E-2</c:v>
                </c:pt>
                <c:pt idx="205">
                  <c:v>-3.7988960544914956E-2</c:v>
                </c:pt>
                <c:pt idx="206">
                  <c:v>-3.6612566425698045E-2</c:v>
                </c:pt>
                <c:pt idx="207">
                  <c:v>-3.5200104443356195E-2</c:v>
                </c:pt>
                <c:pt idx="208">
                  <c:v>-3.3751989811599839E-2</c:v>
                </c:pt>
                <c:pt idx="209">
                  <c:v>-3.2268659212784448E-2</c:v>
                </c:pt>
                <c:pt idx="210">
                  <c:v>-3.0750570054937875E-2</c:v>
                </c:pt>
                <c:pt idx="211">
                  <c:v>-2.9198199638880231E-2</c:v>
                </c:pt>
                <c:pt idx="212">
                  <c:v>-2.7612044220382326E-2</c:v>
                </c:pt>
                <c:pt idx="213">
                  <c:v>-2.5992617944543432E-2</c:v>
                </c:pt>
                <c:pt idx="214">
                  <c:v>-2.4340451618160654E-2</c:v>
                </c:pt>
                <c:pt idx="215">
                  <c:v>-2.2656091269112517E-2</c:v>
                </c:pt>
                <c:pt idx="216">
                  <c:v>-2.0940096417256897E-2</c:v>
                </c:pt>
                <c:pt idx="217">
                  <c:v>-1.9193037945489134E-2</c:v>
                </c:pt>
                <c:pt idx="218">
                  <c:v>-1.7415495407249064E-2</c:v>
                </c:pt>
                <c:pt idx="219">
                  <c:v>-1.5608053530243271E-2</c:v>
                </c:pt>
                <c:pt idx="220">
                  <c:v>-1.3771297564625036E-2</c:v>
                </c:pt>
                <c:pt idx="221">
                  <c:v>-1.1905806961156212E-2</c:v>
                </c:pt>
                <c:pt idx="222">
                  <c:v>-1.0012146627531186E-2</c:v>
                </c:pt>
                <c:pt idx="223">
                  <c:v>-8.0908546651440143E-3</c:v>
                </c:pt>
                <c:pt idx="224">
                  <c:v>-6.1424249845012085E-3</c:v>
                </c:pt>
                <c:pt idx="225">
                  <c:v>-4.1672824629592955E-3</c:v>
                </c:pt>
                <c:pt idx="226">
                  <c:v>-2.1657472380746607E-3</c:v>
                </c:pt>
                <c:pt idx="227">
                  <c:v>-1.3798316623681291E-4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8975-4107-82E7-ED3DEFCFED71}"/>
            </c:ext>
          </c:extLst>
        </c:ser>
        <c:ser>
          <c:idx val="6"/>
          <c:order val="6"/>
          <c:tx>
            <c:v>Cylinder Re 1000</c:v>
          </c:tx>
          <c:spPr>
            <a:ln w="19050" cap="rnd">
              <a:solidFill>
                <a:srgbClr val="3D3D3D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Cylinder!$B$1:$HU$1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xVal>
          <c:yVal>
            <c:numRef>
              <c:f>Cylinder!$C$4:$HU$4</c:f>
              <c:numCache>
                <c:formatCode>General</c:formatCode>
                <c:ptCount val="227"/>
                <c:pt idx="0">
                  <c:v>3.5884272924104998E-3</c:v>
                </c:pt>
                <c:pt idx="1">
                  <c:v>7.0365338104569335E-3</c:v>
                </c:pt>
                <c:pt idx="2">
                  <c:v>1.0365437096785538E-2</c:v>
                </c:pt>
                <c:pt idx="3">
                  <c:v>1.357814849181504E-2</c:v>
                </c:pt>
                <c:pt idx="4">
                  <c:v>1.6677446476691647E-2</c:v>
                </c:pt>
                <c:pt idx="5">
                  <c:v>1.9665851400388176E-2</c:v>
                </c:pt>
                <c:pt idx="6">
                  <c:v>2.2545708997276325E-2</c:v>
                </c:pt>
                <c:pt idx="7">
                  <c:v>2.5319233468331735E-2</c:v>
                </c:pt>
                <c:pt idx="8">
                  <c:v>2.7988552814139613E-2</c:v>
                </c:pt>
                <c:pt idx="9">
                  <c:v>3.0555743142564706E-2</c:v>
                </c:pt>
                <c:pt idx="10">
                  <c:v>3.3022856266643794E-2</c:v>
                </c:pt>
                <c:pt idx="11">
                  <c:v>3.5391940179909979E-2</c:v>
                </c:pt>
                <c:pt idx="12">
                  <c:v>3.7665053671489791E-2</c:v>
                </c:pt>
                <c:pt idx="13">
                  <c:v>3.9844275924193172E-2</c:v>
                </c:pt>
                <c:pt idx="14">
                  <c:v>4.193171202729299E-2</c:v>
                </c:pt>
                <c:pt idx="15">
                  <c:v>4.3929495203241659E-2</c:v>
                </c:pt>
                <c:pt idx="16">
                  <c:v>4.5839786448210691E-2</c:v>
                </c:pt>
                <c:pt idx="17">
                  <c:v>4.766477216804501E-2</c:v>
                </c:pt>
                <c:pt idx="18">
                  <c:v>4.9406660285957027E-2</c:v>
                </c:pt>
                <c:pt idx="19">
                  <c:v>5.1067675204526826E-2</c:v>
                </c:pt>
                <c:pt idx="20">
                  <c:v>5.2650051927455054E-2</c:v>
                </c:pt>
                <c:pt idx="21">
                  <c:v>5.4156029584224899E-2</c:v>
                </c:pt>
                <c:pt idx="22">
                  <c:v>5.5587844553167516E-2</c:v>
                </c:pt>
                <c:pt idx="23">
                  <c:v>5.6947723341944201E-2</c:v>
                </c:pt>
                <c:pt idx="24">
                  <c:v>5.8237875357931471E-2</c:v>
                </c:pt>
                <c:pt idx="25">
                  <c:v>5.9460485680871193E-2</c:v>
                </c:pt>
                <c:pt idx="26">
                  <c:v>6.0617707935547424E-2</c:v>
                </c:pt>
                <c:pt idx="27">
                  <c:v>6.1711657350353222E-2</c:v>
                </c:pt>
                <c:pt idx="28">
                  <c:v>6.2744404078206764E-2</c:v>
                </c:pt>
                <c:pt idx="29">
                  <c:v>6.3717966847374644E-2</c:v>
                </c:pt>
                <c:pt idx="30">
                  <c:v>6.4634307001798008E-2</c:v>
                </c:pt>
                <c:pt idx="31">
                  <c:v>6.549532298209898E-2</c:v>
                </c:pt>
                <c:pt idx="32">
                  <c:v>6.6302845290442294E-2</c:v>
                </c:pt>
                <c:pt idx="33">
                  <c:v>6.7058631973822558E-2</c:v>
                </c:pt>
                <c:pt idx="34">
                  <c:v>6.7764364652162304E-2</c:v>
                </c:pt>
                <c:pt idx="35">
                  <c:v>6.8421645109082677E-2</c:v>
                </c:pt>
                <c:pt idx="36">
                  <c:v>6.903199245530206E-2</c:v>
                </c:pt>
                <c:pt idx="37">
                  <c:v>6.9596840866731804E-2</c:v>
                </c:pt>
                <c:pt idx="38">
                  <c:v>7.0117537892270237E-2</c:v>
                </c:pt>
                <c:pt idx="39">
                  <c:v>7.0595343319538748E-2</c:v>
                </c:pt>
                <c:pt idx="40">
                  <c:v>7.1031428581006195E-2</c:v>
                </c:pt>
                <c:pt idx="41">
                  <c:v>7.1426876677629036E-2</c:v>
                </c:pt>
                <c:pt idx="42">
                  <c:v>7.1782682592789762E-2</c:v>
                </c:pt>
                <c:pt idx="43">
                  <c:v>7.2099754165539126E-2</c:v>
                </c:pt>
                <c:pt idx="44">
                  <c:v>7.2378913389276586E-2</c:v>
                </c:pt>
                <c:pt idx="45">
                  <c:v>7.2620898099693784E-2</c:v>
                </c:pt>
                <c:pt idx="46">
                  <c:v>7.2826364014280554E-2</c:v>
                </c:pt>
                <c:pt idx="47">
                  <c:v>7.2995887084683922E-2</c:v>
                </c:pt>
                <c:pt idx="48">
                  <c:v>7.3129966122823867E-2</c:v>
                </c:pt>
                <c:pt idx="49">
                  <c:v>7.3229025661750685E-2</c:v>
                </c:pt>
                <c:pt idx="50">
                  <c:v>7.3293419012737046E-2</c:v>
                </c:pt>
                <c:pt idx="51">
                  <c:v>7.3323431481034207E-2</c:v>
                </c:pt>
                <c:pt idx="52">
                  <c:v>7.3319283703902574E-2</c:v>
                </c:pt>
                <c:pt idx="53">
                  <c:v>7.328113507607513E-2</c:v>
                </c:pt>
                <c:pt idx="54">
                  <c:v>7.3209087229458E-2</c:v>
                </c:pt>
                <c:pt idx="55">
                  <c:v>7.3103187535831615E-2</c:v>
                </c:pt>
                <c:pt idx="56">
                  <c:v>7.2963432603222883E-2</c:v>
                </c:pt>
                <c:pt idx="57">
                  <c:v>7.2789771738816733E-2</c:v>
                </c:pt>
                <c:pt idx="58">
                  <c:v>7.2582110353286766E-2</c:v>
                </c:pt>
                <c:pt idx="59">
                  <c:v>7.2340313283699512E-2</c:v>
                </c:pt>
                <c:pt idx="60">
                  <c:v>7.2064208014139708E-2</c:v>
                </c:pt>
                <c:pt idx="61">
                  <c:v>7.1753587775434641E-2</c:v>
                </c:pt>
                <c:pt idx="62">
                  <c:v>7.140821450721542E-2</c:v>
                </c:pt>
                <c:pt idx="63">
                  <c:v>7.1027821667642821E-2</c:v>
                </c:pt>
                <c:pt idx="64">
                  <c:v>7.0612116877762435E-2</c:v>
                </c:pt>
                <c:pt idx="65">
                  <c:v>7.0160784389321051E-2</c:v>
                </c:pt>
                <c:pt idx="66">
                  <c:v>6.9673487366192485E-2</c:v>
                </c:pt>
                <c:pt idx="67">
                  <c:v>6.9149869971098926E-2</c:v>
                </c:pt>
                <c:pt idx="68">
                  <c:v>6.8589559250224086E-2</c:v>
                </c:pt>
                <c:pt idx="69">
                  <c:v>6.7992166809371105E-2</c:v>
                </c:pt>
                <c:pt idx="70">
                  <c:v>6.7357290275670528E-2</c:v>
                </c:pt>
                <c:pt idx="71">
                  <c:v>6.668451453921205E-2</c:v>
                </c:pt>
                <c:pt idx="72">
                  <c:v>6.5973412768512735E-2</c:v>
                </c:pt>
                <c:pt idx="73">
                  <c:v>6.5223547193127382E-2</c:v>
                </c:pt>
                <c:pt idx="74">
                  <c:v>6.443446964503792E-2</c:v>
                </c:pt>
                <c:pt idx="75">
                  <c:v>6.3605721848417743E-2</c:v>
                </c:pt>
                <c:pt idx="76">
                  <c:v>6.2736835443951797E-2</c:v>
                </c:pt>
                <c:pt idx="77">
                  <c:v>6.1827331729762992E-2</c:v>
                </c:pt>
                <c:pt idx="78">
                  <c:v>6.0876721095064895E-2</c:v>
                </c:pt>
                <c:pt idx="79">
                  <c:v>5.9884502115536357E-2</c:v>
                </c:pt>
                <c:pt idx="80">
                  <c:v>5.8850160269929196E-2</c:v>
                </c:pt>
                <c:pt idx="81">
                  <c:v>5.7773166226048854E-2</c:v>
                </c:pt>
                <c:pt idx="82">
                  <c:v>5.6652973629783797E-2</c:v>
                </c:pt>
                <c:pt idx="83">
                  <c:v>5.5489016313516847E-2</c:v>
                </c:pt>
                <c:pt idx="84">
                  <c:v>5.4280704818749963E-2</c:v>
                </c:pt>
                <c:pt idx="85">
                  <c:v>5.3027422102016004E-2</c:v>
                </c:pt>
                <c:pt idx="86">
                  <c:v>5.1728518261553051E-2</c:v>
                </c:pt>
                <c:pt idx="87">
                  <c:v>5.0383304084276645E-2</c:v>
                </c:pt>
                <c:pt idx="88">
                  <c:v>4.8991043166168015E-2</c:v>
                </c:pt>
                <c:pt idx="89">
                  <c:v>4.755094230303375E-2</c:v>
                </c:pt>
                <c:pt idx="90">
                  <c:v>4.6062139779614854E-2</c:v>
                </c:pt>
                <c:pt idx="91">
                  <c:v>4.4523691100655904E-2</c:v>
                </c:pt>
                <c:pt idx="92">
                  <c:v>4.2934551602978516E-2</c:v>
                </c:pt>
                <c:pt idx="93">
                  <c:v>4.1293555258070762E-2</c:v>
                </c:pt>
                <c:pt idx="94">
                  <c:v>3.9599388812867606E-2</c:v>
                </c:pt>
                <c:pt idx="95">
                  <c:v>3.785056021685889E-2</c:v>
                </c:pt>
                <c:pt idx="96">
                  <c:v>3.6045360036777475E-2</c:v>
                </c:pt>
                <c:pt idx="97">
                  <c:v>3.4181814262868052E-2</c:v>
                </c:pt>
                <c:pt idx="98">
                  <c:v>3.2257626541509411E-2</c:v>
                </c:pt>
                <c:pt idx="99">
                  <c:v>3.0270107596946202E-2</c:v>
                </c:pt>
                <c:pt idx="100">
                  <c:v>2.8216089539377393E-2</c:v>
                </c:pt>
                <c:pt idx="101">
                  <c:v>2.6091823884981283E-2</c:v>
                </c:pt>
                <c:pt idx="102">
                  <c:v>2.3892862845728998E-2</c:v>
                </c:pt>
                <c:pt idx="103">
                  <c:v>2.1613932681934771E-2</c:v>
                </c:pt>
                <c:pt idx="104">
                  <c:v>1.9248825956932909E-2</c:v>
                </c:pt>
                <c:pt idx="105">
                  <c:v>1.6790427345937789E-2</c:v>
                </c:pt>
                <c:pt idx="106">
                  <c:v>1.4231062979203658E-2</c:v>
                </c:pt>
                <c:pt idx="107">
                  <c:v>1.1563661988001069E-2</c:v>
                </c:pt>
                <c:pt idx="108">
                  <c:v>8.7851346844798929E-3</c:v>
                </c:pt>
                <c:pt idx="109">
                  <c:v>5.9048214532131651E-3</c:v>
                </c:pt>
                <c:pt idx="110">
                  <c:v>2.9454885867566567E-3</c:v>
                </c:pt>
                <c:pt idx="111">
                  <c:v>-1.0965101405244844E-5</c:v>
                </c:pt>
                <c:pt idx="112">
                  <c:v>0</c:v>
                </c:pt>
                <c:pt idx="113">
                  <c:v>0</c:v>
                </c:pt>
                <c:pt idx="114">
                  <c:v>1.6490100641834489E-5</c:v>
                </c:pt>
                <c:pt idx="115">
                  <c:v>-6.1140674594844699E-4</c:v>
                </c:pt>
                <c:pt idx="116">
                  <c:v>-1.3207193080587893E-3</c:v>
                </c:pt>
                <c:pt idx="117">
                  <c:v>-2.0752815088985574E-3</c:v>
                </c:pt>
                <c:pt idx="118">
                  <c:v>-2.877765807372477E-3</c:v>
                </c:pt>
                <c:pt idx="119">
                  <c:v>-3.7361736626550291E-3</c:v>
                </c:pt>
                <c:pt idx="120">
                  <c:v>-4.6607866968438752E-3</c:v>
                </c:pt>
                <c:pt idx="121">
                  <c:v>-5.6604174142026132E-3</c:v>
                </c:pt>
                <c:pt idx="122">
                  <c:v>-6.740726770252484E-3</c:v>
                </c:pt>
                <c:pt idx="123">
                  <c:v>-7.9048703699694366E-3</c:v>
                </c:pt>
                <c:pt idx="124">
                  <c:v>-9.1540326585358208E-3</c:v>
                </c:pt>
                <c:pt idx="125">
                  <c:v>-1.0487838488096559E-2</c:v>
                </c:pt>
                <c:pt idx="126">
                  <c:v>-1.1904695033400622E-2</c:v>
                </c:pt>
                <c:pt idx="127">
                  <c:v>-1.3402027583718223E-2</c:v>
                </c:pt>
                <c:pt idx="128">
                  <c:v>-1.4976461733699729E-2</c:v>
                </c:pt>
                <c:pt idx="129">
                  <c:v>-1.6623973016155431E-2</c:v>
                </c:pt>
                <c:pt idx="130">
                  <c:v>-1.8340017104237757E-2</c:v>
                </c:pt>
                <c:pt idx="131">
                  <c:v>-2.0119646037484489E-2</c:v>
                </c:pt>
                <c:pt idx="132">
                  <c:v>-2.1957613532636096E-2</c:v>
                </c:pt>
                <c:pt idx="133">
                  <c:v>-2.3848470260652913E-2</c:v>
                </c:pt>
                <c:pt idx="134">
                  <c:v>-2.5786648979047679E-2</c:v>
                </c:pt>
                <c:pt idx="135">
                  <c:v>-2.7766539033373821E-2</c:v>
                </c:pt>
                <c:pt idx="136">
                  <c:v>-2.9782549778326454E-2</c:v>
                </c:pt>
                <c:pt idx="137">
                  <c:v>-3.1829162704343716E-2</c:v>
                </c:pt>
                <c:pt idx="138">
                  <c:v>-3.3900972384124213E-2</c:v>
                </c:pt>
                <c:pt idx="139">
                  <c:v>-3.599271669474103E-2</c:v>
                </c:pt>
                <c:pt idx="140">
                  <c:v>-3.8099297075339503E-2</c:v>
                </c:pt>
                <c:pt idx="141">
                  <c:v>-4.0215789819692975E-2</c:v>
                </c:pt>
                <c:pt idx="142">
                  <c:v>-4.2337449565957003E-2</c:v>
                </c:pt>
                <c:pt idx="143">
                  <c:v>-4.4459706233103052E-2</c:v>
                </c:pt>
                <c:pt idx="144">
                  <c:v>-4.6578156672364014E-2</c:v>
                </c:pt>
                <c:pt idx="145">
                  <c:v>-4.8688552264597819E-2</c:v>
                </c:pt>
                <c:pt idx="146">
                  <c:v>-5.0786783614346145E-2</c:v>
                </c:pt>
                <c:pt idx="147">
                  <c:v>-5.2868863382182954E-2</c:v>
                </c:pt>
                <c:pt idx="148">
                  <c:v>-5.4930908170947743E-2</c:v>
                </c:pt>
                <c:pt idx="149">
                  <c:v>-5.6969120249058244E-2</c:v>
                </c:pt>
                <c:pt idx="150">
                  <c:v>-5.8979769763351966E-2</c:v>
                </c:pt>
                <c:pt idx="151">
                  <c:v>-6.0959177970803441E-2</c:v>
                </c:pt>
                <c:pt idx="152">
                  <c:v>-6.2903701906775106E-2</c:v>
                </c:pt>
                <c:pt idx="153">
                  <c:v>-6.4809720809381258E-2</c:v>
                </c:pt>
                <c:pt idx="154">
                  <c:v>-6.6673624535728962E-2</c:v>
                </c:pt>
                <c:pt idx="155">
                  <c:v>-6.8491804135945855E-2</c:v>
                </c:pt>
                <c:pt idx="156">
                  <c:v>-7.0260644693900087E-2</c:v>
                </c:pt>
                <c:pt idx="157">
                  <c:v>-7.1976520497819857E-2</c:v>
                </c:pt>
                <c:pt idx="158">
                  <c:v>-7.3635792567854561E-2</c:v>
                </c:pt>
                <c:pt idx="159">
                  <c:v>-7.5234808539094269E-2</c:v>
                </c:pt>
                <c:pt idx="160">
                  <c:v>-7.6769904875918532E-2</c:v>
                </c:pt>
                <c:pt idx="161">
                  <c:v>-7.8237411375120178E-2</c:v>
                </c:pt>
                <c:pt idx="162">
                  <c:v>-7.9633657899620125E-2</c:v>
                </c:pt>
                <c:pt idx="163">
                  <c:v>-8.0954983270521488E-2</c:v>
                </c:pt>
                <c:pt idx="164">
                  <c:v>-8.2197746231848945E-2</c:v>
                </c:pt>
                <c:pt idx="165">
                  <c:v>-8.335833838878759E-2</c:v>
                </c:pt>
                <c:pt idx="166">
                  <c:v>-8.4433199006137771E-2</c:v>
                </c:pt>
                <c:pt idx="167">
                  <c:v>-8.5418831538727452E-2</c:v>
                </c:pt>
                <c:pt idx="168">
                  <c:v>-8.6311821749566281E-2</c:v>
                </c:pt>
                <c:pt idx="169">
                  <c:v>-8.7108857254641348E-2</c:v>
                </c:pt>
                <c:pt idx="170">
                  <c:v>-8.7806748315655006E-2</c:v>
                </c:pt>
                <c:pt idx="171">
                  <c:v>-8.8402449683952306E-2</c:v>
                </c:pt>
                <c:pt idx="172">
                  <c:v>-8.8893083280844928E-2</c:v>
                </c:pt>
                <c:pt idx="173">
                  <c:v>-8.9275961481905045E-2</c:v>
                </c:pt>
                <c:pt idx="174">
                  <c:v>-8.9548610756161134E-2</c:v>
                </c:pt>
                <c:pt idx="175">
                  <c:v>-8.9708795395986612E-2</c:v>
                </c:pt>
                <c:pt idx="176">
                  <c:v>-8.9754541060418663E-2</c:v>
                </c:pt>
                <c:pt idx="177">
                  <c:v>-8.9684157844216336E-2</c:v>
                </c:pt>
                <c:pt idx="178">
                  <c:v>-8.9496262577720115E-2</c:v>
                </c:pt>
                <c:pt idx="179">
                  <c:v>-8.9189800058951746E-2</c:v>
                </c:pt>
                <c:pt idx="180">
                  <c:v>-8.8764062919877748E-2</c:v>
                </c:pt>
                <c:pt idx="181">
                  <c:v>-8.8218709833636749E-2</c:v>
                </c:pt>
                <c:pt idx="182">
                  <c:v>-8.7553781779114465E-2</c:v>
                </c:pt>
                <c:pt idx="183">
                  <c:v>-8.6769716093649002E-2</c:v>
                </c:pt>
                <c:pt idx="184">
                  <c:v>-8.5867358063947061E-2</c:v>
                </c:pt>
                <c:pt idx="185">
                  <c:v>-8.4847969829363282E-2</c:v>
                </c:pt>
                <c:pt idx="186">
                  <c:v>-8.371323640040583E-2</c:v>
                </c:pt>
                <c:pt idx="187">
                  <c:v>-8.2465268628301266E-2</c:v>
                </c:pt>
                <c:pt idx="188">
                  <c:v>-8.1106602998298485E-2</c:v>
                </c:pt>
                <c:pt idx="189">
                  <c:v>-7.964019815957242E-2</c:v>
                </c:pt>
                <c:pt idx="190">
                  <c:v>-7.806942814746462E-2</c:v>
                </c:pt>
                <c:pt idx="191">
                  <c:v>-7.6398072298719852E-2</c:v>
                </c:pt>
                <c:pt idx="192">
                  <c:v>-7.4630301906570162E-2</c:v>
                </c:pt>
                <c:pt idx="193">
                  <c:v>-7.2770663709253169E-2</c:v>
                </c:pt>
                <c:pt idx="194">
                  <c:v>-7.0824060352049328E-2</c:v>
                </c:pt>
                <c:pt idx="195">
                  <c:v>-6.8795728008463827E-2</c:v>
                </c:pt>
                <c:pt idx="196">
                  <c:v>-6.6691211390053642E-2</c:v>
                </c:pt>
                <c:pt idx="197">
                  <c:v>-6.4516336415992442E-2</c:v>
                </c:pt>
                <c:pt idx="198">
                  <c:v>-6.22771808522131E-2</c:v>
                </c:pt>
                <c:pt idx="199">
                  <c:v>-5.9980043265334203E-2</c:v>
                </c:pt>
                <c:pt idx="200">
                  <c:v>-5.7631410668155636E-2</c:v>
                </c:pt>
                <c:pt idx="201">
                  <c:v>-5.5237925260798154E-2</c:v>
                </c:pt>
                <c:pt idx="202">
                  <c:v>-5.2806350694101653E-2</c:v>
                </c:pt>
                <c:pt idx="203">
                  <c:v>-5.0343538299067098E-2</c:v>
                </c:pt>
                <c:pt idx="204">
                  <c:v>-4.7856393737097241E-2</c:v>
                </c:pt>
                <c:pt idx="205">
                  <c:v>-4.5351844529432792E-2</c:v>
                </c:pt>
                <c:pt idx="206">
                  <c:v>-4.2836808918920881E-2</c:v>
                </c:pt>
                <c:pt idx="207">
                  <c:v>-4.0318166500956217E-2</c:v>
                </c:pt>
                <c:pt idx="208">
                  <c:v>-3.780273103039649E-2</c:v>
                </c:pt>
                <c:pt idx="209">
                  <c:v>-3.529722576401776E-2</c:v>
                </c:pt>
                <c:pt idx="210">
                  <c:v>-3.2808261629685163E-2</c:v>
                </c:pt>
                <c:pt idx="211">
                  <c:v>-3.0342318419376256E-2</c:v>
                </c:pt>
                <c:pt idx="212">
                  <c:v>-2.7905729079134398E-2</c:v>
                </c:pt>
                <c:pt idx="213">
                  <c:v>-2.550466701049512E-2</c:v>
                </c:pt>
                <c:pt idx="214">
                  <c:v>-2.3145136103662586E-2</c:v>
                </c:pt>
                <c:pt idx="215">
                  <c:v>-2.0832962987549334E-2</c:v>
                </c:pt>
                <c:pt idx="216">
                  <c:v>-1.8573790725053059E-2</c:v>
                </c:pt>
                <c:pt idx="217">
                  <c:v>-1.6373072858205599E-2</c:v>
                </c:pt>
                <c:pt idx="218">
                  <c:v>-1.4236066511886154E-2</c:v>
                </c:pt>
                <c:pt idx="219">
                  <c:v>-1.2167822615256708E-2</c:v>
                </c:pt>
                <c:pt idx="220">
                  <c:v>-1.0173172249903387E-2</c:v>
                </c:pt>
                <c:pt idx="221">
                  <c:v>-8.2567039431060158E-3</c:v>
                </c:pt>
                <c:pt idx="222">
                  <c:v>-6.4227401437701266E-3</c:v>
                </c:pt>
                <c:pt idx="223">
                  <c:v>-4.6752761317657519E-3</c:v>
                </c:pt>
                <c:pt idx="224">
                  <c:v>-3.0179960275404502E-3</c:v>
                </c:pt>
                <c:pt idx="225">
                  <c:v>-1.4539752105741453E-3</c:v>
                </c:pt>
                <c:pt idx="226">
                  <c:v>1.3626518841073323E-5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8975-4107-82E7-ED3DEFCFED71}"/>
            </c:ext>
          </c:extLst>
        </c:ser>
        <c:ser>
          <c:idx val="7"/>
          <c:order val="7"/>
          <c:tx>
            <c:v>Cylinder Re 3200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Cylinder!$B$1:$HU$1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xVal>
          <c:yVal>
            <c:numRef>
              <c:f>Cylinder!$B$5:$HU$5</c:f>
              <c:numCache>
                <c:formatCode>General</c:formatCode>
                <c:ptCount val="228"/>
                <c:pt idx="0">
                  <c:v>8.5772374734835835E-6</c:v>
                </c:pt>
                <c:pt idx="1">
                  <c:v>3.9854917258300036E-3</c:v>
                </c:pt>
                <c:pt idx="2">
                  <c:v>7.715827313977938E-3</c:v>
                </c:pt>
                <c:pt idx="3">
                  <c:v>1.121623097581512E-2</c:v>
                </c:pt>
                <c:pt idx="4">
                  <c:v>1.4502997579045766E-2</c:v>
                </c:pt>
                <c:pt idx="5">
                  <c:v>1.75909371826669E-2</c:v>
                </c:pt>
                <c:pt idx="6">
                  <c:v>2.049255065116139E-2</c:v>
                </c:pt>
                <c:pt idx="7">
                  <c:v>2.3218469856300078E-2</c:v>
                </c:pt>
                <c:pt idx="8">
                  <c:v>2.5777699594532126E-2</c:v>
                </c:pt>
                <c:pt idx="9">
                  <c:v>2.8178227980932908E-2</c:v>
                </c:pt>
                <c:pt idx="10">
                  <c:v>3.0427337218610944E-2</c:v>
                </c:pt>
                <c:pt idx="11">
                  <c:v>3.2531966266203659E-2</c:v>
                </c:pt>
                <c:pt idx="12">
                  <c:v>3.4498846400659519E-2</c:v>
                </c:pt>
                <c:pt idx="13">
                  <c:v>3.6334632501421001E-2</c:v>
                </c:pt>
                <c:pt idx="14">
                  <c:v>3.8045917719332877E-2</c:v>
                </c:pt>
                <c:pt idx="15">
                  <c:v>3.9639257115288866E-2</c:v>
                </c:pt>
                <c:pt idx="16">
                  <c:v>4.1121145923224099E-2</c:v>
                </c:pt>
                <c:pt idx="17">
                  <c:v>4.249801276361815E-2</c:v>
                </c:pt>
                <c:pt idx="18">
                  <c:v>4.3776195912402074E-2</c:v>
                </c:pt>
                <c:pt idx="19">
                  <c:v>4.4961929430812071E-2</c:v>
                </c:pt>
                <c:pt idx="20">
                  <c:v>4.6061320971819537E-2</c:v>
                </c:pt>
                <c:pt idx="21">
                  <c:v>4.7080334108503347E-2</c:v>
                </c:pt>
                <c:pt idx="22">
                  <c:v>4.8024766231763195E-2</c:v>
                </c:pt>
                <c:pt idx="23">
                  <c:v>4.8900229127182053E-2</c:v>
                </c:pt>
                <c:pt idx="24">
                  <c:v>4.9712128376897396E-2</c:v>
                </c:pt>
                <c:pt idx="25">
                  <c:v>5.0465645679015209E-2</c:v>
                </c:pt>
                <c:pt idx="26">
                  <c:v>5.1165722416219105E-2</c:v>
                </c:pt>
                <c:pt idx="27">
                  <c:v>5.1817046607567092E-2</c:v>
                </c:pt>
                <c:pt idx="28">
                  <c:v>5.2424042311706207E-2</c:v>
                </c:pt>
                <c:pt idx="29">
                  <c:v>5.2990862376142742E-2</c:v>
                </c:pt>
                <c:pt idx="30">
                  <c:v>5.3521383834012802E-2</c:v>
                </c:pt>
                <c:pt idx="31">
                  <c:v>5.4019206168042323E-2</c:v>
                </c:pt>
                <c:pt idx="32">
                  <c:v>5.4487651869169089E-2</c:v>
                </c:pt>
                <c:pt idx="33">
                  <c:v>5.4929769208769394E-2</c:v>
                </c:pt>
                <c:pt idx="34">
                  <c:v>5.5348336766632505E-2</c:v>
                </c:pt>
                <c:pt idx="35">
                  <c:v>5.5745869532369374E-2</c:v>
                </c:pt>
                <c:pt idx="36">
                  <c:v>5.612462622416798E-2</c:v>
                </c:pt>
                <c:pt idx="37">
                  <c:v>5.6486617627257027E-2</c:v>
                </c:pt>
                <c:pt idx="38">
                  <c:v>5.6833615676054224E-2</c:v>
                </c:pt>
                <c:pt idx="39">
                  <c:v>5.7167163098118416E-2</c:v>
                </c:pt>
                <c:pt idx="40">
                  <c:v>5.7488583404942784E-2</c:v>
                </c:pt>
                <c:pt idx="41">
                  <c:v>5.7798991074785089E-2</c:v>
                </c:pt>
                <c:pt idx="42">
                  <c:v>5.8099301762580546E-2</c:v>
                </c:pt>
                <c:pt idx="43">
                  <c:v>5.8390242414998704E-2</c:v>
                </c:pt>
                <c:pt idx="44">
                  <c:v>5.8672361170815417E-2</c:v>
                </c:pt>
                <c:pt idx="45">
                  <c:v>5.8946036960838909E-2</c:v>
                </c:pt>
                <c:pt idx="46">
                  <c:v>5.9211488730072752E-2</c:v>
                </c:pt>
                <c:pt idx="47">
                  <c:v>5.9468784233225366E-2</c:v>
                </c:pt>
                <c:pt idx="48">
                  <c:v>5.9717848365569579E-2</c:v>
                </c:pt>
                <c:pt idx="49">
                  <c:v>5.9958471014795546E-2</c:v>
                </c:pt>
                <c:pt idx="50">
                  <c:v>6.0190314430505772E-2</c:v>
                </c:pt>
                <c:pt idx="51">
                  <c:v>6.0412920126867692E-2</c:v>
                </c:pt>
                <c:pt idx="52">
                  <c:v>6.0625715343264421E-2</c:v>
                </c:pt>
                <c:pt idx="53">
                  <c:v>6.082801910180017E-2</c:v>
                </c:pt>
                <c:pt idx="54">
                  <c:v>6.101904790778729E-2</c:v>
                </c:pt>
                <c:pt idx="55">
                  <c:v>6.1197921147932655E-2</c:v>
                </c:pt>
                <c:pt idx="56">
                  <c:v>6.1363666245104115E-2</c:v>
                </c:pt>
                <c:pt idx="57">
                  <c:v>6.1515223632668245E-2</c:v>
                </c:pt>
                <c:pt idx="58">
                  <c:v>6.1651451613309233E-2</c:v>
                </c:pt>
                <c:pt idx="59">
                  <c:v>6.1771131164150027E-2</c:v>
                </c:pt>
                <c:pt idx="60">
                  <c:v>6.1872970749562134E-2</c:v>
                </c:pt>
                <c:pt idx="61">
                  <c:v>6.1955611197398681E-2</c:v>
                </c:pt>
                <c:pt idx="62">
                  <c:v>6.2017630691250776E-2</c:v>
                </c:pt>
                <c:pt idx="63">
                  <c:v>6.2057549912676292E-2</c:v>
                </c:pt>
                <c:pt idx="64">
                  <c:v>6.2073837370837541E-2</c:v>
                </c:pt>
                <c:pt idx="65">
                  <c:v>6.2064914937358037E-2</c:v>
                </c:pt>
                <c:pt idx="66">
                  <c:v>6.2029163598533915E-2</c:v>
                </c:pt>
                <c:pt idx="67">
                  <c:v>6.196492939135393E-2</c:v>
                </c:pt>
                <c:pt idx="68">
                  <c:v>6.1870529533904012E-2</c:v>
                </c:pt>
                <c:pt idx="69">
                  <c:v>6.1744258688772535E-2</c:v>
                </c:pt>
                <c:pt idx="70">
                  <c:v>6.1584395312550846E-2</c:v>
                </c:pt>
                <c:pt idx="71">
                  <c:v>6.138920793786478E-2</c:v>
                </c:pt>
                <c:pt idx="72">
                  <c:v>6.1156961449349928E-2</c:v>
                </c:pt>
                <c:pt idx="73">
                  <c:v>6.0885923079004783E-2</c:v>
                </c:pt>
                <c:pt idx="74">
                  <c:v>6.0574368066409652E-2</c:v>
                </c:pt>
                <c:pt idx="75">
                  <c:v>6.0220584612456288E-2</c:v>
                </c:pt>
                <c:pt idx="76">
                  <c:v>5.982287857000225E-2</c:v>
                </c:pt>
                <c:pt idx="77">
                  <c:v>5.9379576780316731E-2</c:v>
                </c:pt>
                <c:pt idx="78">
                  <c:v>5.8889029567156713E-2</c:v>
                </c:pt>
                <c:pt idx="79">
                  <c:v>5.8349611385612489E-2</c:v>
                </c:pt>
                <c:pt idx="80">
                  <c:v>5.7759721600612914E-2</c:v>
                </c:pt>
                <c:pt idx="81">
                  <c:v>5.7117780975477081E-2</c:v>
                </c:pt>
                <c:pt idx="82">
                  <c:v>5.6422228548778215E-2</c:v>
                </c:pt>
                <c:pt idx="83">
                  <c:v>5.5671514249944432E-2</c:v>
                </c:pt>
                <c:pt idx="84">
                  <c:v>5.4864095247681696E-2</c:v>
                </c:pt>
                <c:pt idx="85">
                  <c:v>5.3998418535176181E-2</c:v>
                </c:pt>
                <c:pt idx="86">
                  <c:v>5.3072916559504406E-2</c:v>
                </c:pt>
                <c:pt idx="87">
                  <c:v>5.2085986753639305E-2</c:v>
                </c:pt>
                <c:pt idx="88">
                  <c:v>5.1035992245989002E-2</c:v>
                </c:pt>
                <c:pt idx="89">
                  <c:v>4.9921213627542316E-2</c:v>
                </c:pt>
                <c:pt idx="90">
                  <c:v>4.8739879764258517E-2</c:v>
                </c:pt>
                <c:pt idx="91">
                  <c:v>4.7490102882565291E-2</c:v>
                </c:pt>
                <c:pt idx="92">
                  <c:v>4.6169926765559005E-2</c:v>
                </c:pt>
                <c:pt idx="93">
                  <c:v>4.4777177041320539E-2</c:v>
                </c:pt>
                <c:pt idx="94">
                  <c:v>4.330968160328634E-2</c:v>
                </c:pt>
                <c:pt idx="95">
                  <c:v>4.1764932013096639E-2</c:v>
                </c:pt>
                <c:pt idx="96">
                  <c:v>4.0140412685870208E-2</c:v>
                </c:pt>
                <c:pt idx="97">
                  <c:v>3.8432999381028773E-2</c:v>
                </c:pt>
                <c:pt idx="98">
                  <c:v>3.6639986793771256E-2</c:v>
                </c:pt>
                <c:pt idx="99">
                  <c:v>3.475728366065467E-2</c:v>
                </c:pt>
                <c:pt idx="100">
                  <c:v>3.2781462910772434E-2</c:v>
                </c:pt>
                <c:pt idx="101">
                  <c:v>3.0706892854728614E-2</c:v>
                </c:pt>
                <c:pt idx="102">
                  <c:v>2.8530142581455774E-2</c:v>
                </c:pt>
                <c:pt idx="103">
                  <c:v>2.624209544264882E-2</c:v>
                </c:pt>
                <c:pt idx="104">
                  <c:v>2.3838581544539592E-2</c:v>
                </c:pt>
                <c:pt idx="105">
                  <c:v>2.1307461854147305E-2</c:v>
                </c:pt>
                <c:pt idx="106">
                  <c:v>1.8645233526823603E-2</c:v>
                </c:pt>
                <c:pt idx="107">
                  <c:v>1.5836048635962413E-2</c:v>
                </c:pt>
                <c:pt idx="108">
                  <c:v>1.2875009260531882E-2</c:v>
                </c:pt>
                <c:pt idx="109">
                  <c:v>9.7764090758536027E-3</c:v>
                </c:pt>
                <c:pt idx="110">
                  <c:v>6.5591608402249691E-3</c:v>
                </c:pt>
                <c:pt idx="111">
                  <c:v>3.2725087009376598E-3</c:v>
                </c:pt>
                <c:pt idx="112">
                  <c:v>-1.1220223854844639E-6</c:v>
                </c:pt>
                <c:pt idx="113">
                  <c:v>0</c:v>
                </c:pt>
                <c:pt idx="114">
                  <c:v>0</c:v>
                </c:pt>
                <c:pt idx="115">
                  <c:v>6.5507767134869105E-5</c:v>
                </c:pt>
                <c:pt idx="116">
                  <c:v>8.6161440253077481E-3</c:v>
                </c:pt>
                <c:pt idx="117">
                  <c:v>1.5374268893971418E-2</c:v>
                </c:pt>
                <c:pt idx="118">
                  <c:v>2.0405850588888264E-2</c:v>
                </c:pt>
                <c:pt idx="119">
                  <c:v>2.3848893242061391E-2</c:v>
                </c:pt>
                <c:pt idx="120">
                  <c:v>2.5878591087899996E-2</c:v>
                </c:pt>
                <c:pt idx="121">
                  <c:v>2.6727686968326576E-2</c:v>
                </c:pt>
                <c:pt idx="122">
                  <c:v>2.6614856374959969E-2</c:v>
                </c:pt>
                <c:pt idx="123">
                  <c:v>2.5738699907626679E-2</c:v>
                </c:pt>
                <c:pt idx="124">
                  <c:v>2.42741941827491E-2</c:v>
                </c:pt>
                <c:pt idx="125">
                  <c:v>2.2376404665201983E-2</c:v>
                </c:pt>
                <c:pt idx="126">
                  <c:v>2.0159532840739684E-2</c:v>
                </c:pt>
                <c:pt idx="127">
                  <c:v>1.7722448988441945E-2</c:v>
                </c:pt>
                <c:pt idx="128">
                  <c:v>1.5133410925714982E-2</c:v>
                </c:pt>
                <c:pt idx="129">
                  <c:v>1.245035339452687E-2</c:v>
                </c:pt>
                <c:pt idx="130">
                  <c:v>9.7117624735360043E-3</c:v>
                </c:pt>
                <c:pt idx="131">
                  <c:v>6.9470062631977079E-3</c:v>
                </c:pt>
                <c:pt idx="132">
                  <c:v>4.1753291882003912E-3</c:v>
                </c:pt>
                <c:pt idx="133">
                  <c:v>1.4114063257451017E-3</c:v>
                </c:pt>
                <c:pt idx="134">
                  <c:v>-1.3362232343458124E-3</c:v>
                </c:pt>
                <c:pt idx="135">
                  <c:v>-4.061705169023249E-3</c:v>
                </c:pt>
                <c:pt idx="136">
                  <c:v>-6.7616703031303646E-3</c:v>
                </c:pt>
                <c:pt idx="137">
                  <c:v>-9.4340949410255722E-3</c:v>
                </c:pt>
                <c:pt idx="138">
                  <c:v>-1.2078379488772146E-2</c:v>
                </c:pt>
                <c:pt idx="139">
                  <c:v>-1.4694454865842746E-2</c:v>
                </c:pt>
                <c:pt idx="140">
                  <c:v>-1.7282772459920701E-2</c:v>
                </c:pt>
                <c:pt idx="141">
                  <c:v>-1.984408219917368E-2</c:v>
                </c:pt>
                <c:pt idx="142">
                  <c:v>-2.2379392974239617E-2</c:v>
                </c:pt>
                <c:pt idx="143">
                  <c:v>-2.4889785936877306E-2</c:v>
                </c:pt>
                <c:pt idx="144">
                  <c:v>-2.737642773614728E-2</c:v>
                </c:pt>
                <c:pt idx="145">
                  <c:v>-2.9840514928339404E-2</c:v>
                </c:pt>
                <c:pt idx="146">
                  <c:v>-3.2283251951743003E-2</c:v>
                </c:pt>
                <c:pt idx="147">
                  <c:v>-3.4705810459207828E-2</c:v>
                </c:pt>
                <c:pt idx="148">
                  <c:v>-3.7109325639049943E-2</c:v>
                </c:pt>
                <c:pt idx="149">
                  <c:v>-3.9494872629057022E-2</c:v>
                </c:pt>
                <c:pt idx="150">
                  <c:v>-4.1863450975247483E-2</c:v>
                </c:pt>
                <c:pt idx="151">
                  <c:v>-4.4215965149053439E-2</c:v>
                </c:pt>
                <c:pt idx="152">
                  <c:v>-4.6553209784731472E-2</c:v>
                </c:pt>
                <c:pt idx="153">
                  <c:v>-4.8875848793255017E-2</c:v>
                </c:pt>
                <c:pt idx="154">
                  <c:v>-5.1184394703384178E-2</c:v>
                </c:pt>
                <c:pt idx="155">
                  <c:v>-5.3479184783492492E-2</c:v>
                </c:pt>
                <c:pt idx="156">
                  <c:v>-5.576035552971971E-2</c:v>
                </c:pt>
                <c:pt idx="157">
                  <c:v>-5.802781331971868E-2</c:v>
                </c:pt>
                <c:pt idx="158">
                  <c:v>-6.0281202464481362E-2</c:v>
                </c:pt>
                <c:pt idx="159">
                  <c:v>-6.2519869846391241E-2</c:v>
                </c:pt>
                <c:pt idx="160">
                  <c:v>-6.4742826654787491E-2</c:v>
                </c:pt>
                <c:pt idx="161">
                  <c:v>-6.6948706940652553E-2</c:v>
                </c:pt>
                <c:pt idx="162">
                  <c:v>-6.9135723636469901E-2</c:v>
                </c:pt>
                <c:pt idx="163">
                  <c:v>-7.1301622389693883E-2</c:v>
                </c:pt>
                <c:pt idx="164">
                  <c:v>-7.3443634025740265E-2</c:v>
                </c:pt>
                <c:pt idx="165">
                  <c:v>-7.5558426435318335E-2</c:v>
                </c:pt>
                <c:pt idx="166">
                  <c:v>-7.7642057133854137E-2</c:v>
                </c:pt>
                <c:pt idx="167">
                  <c:v>-7.9689927831054566E-2</c:v>
                </c:pt>
                <c:pt idx="168">
                  <c:v>-8.1696742662327904E-2</c:v>
                </c:pt>
                <c:pt idx="169">
                  <c:v>-8.3656471894705764E-2</c:v>
                </c:pt>
                <c:pt idx="170">
                  <c:v>-8.5562323203904153E-2</c:v>
                </c:pt>
                <c:pt idx="171">
                  <c:v>-8.74067227274581E-2</c:v>
                </c:pt>
                <c:pt idx="172">
                  <c:v>-8.9181308262022224E-2</c:v>
                </c:pt>
                <c:pt idx="173">
                  <c:v>-9.087693700197419E-2</c:v>
                </c:pt>
                <c:pt idx="174">
                  <c:v>-9.2483710227120874E-2</c:v>
                </c:pt>
                <c:pt idx="175">
                  <c:v>-9.3991017195842755E-2</c:v>
                </c:pt>
                <c:pt idx="176">
                  <c:v>-9.5387600296523198E-2</c:v>
                </c:pt>
                <c:pt idx="177">
                  <c:v>-9.6661643139871231E-2</c:v>
                </c:pt>
                <c:pt idx="178">
                  <c:v>-9.7800882813241258E-2</c:v>
                </c:pt>
                <c:pt idx="179">
                  <c:v>-9.8792746890527139E-2</c:v>
                </c:pt>
                <c:pt idx="180">
                  <c:v>-9.9624515071541492E-2</c:v>
                </c:pt>
                <c:pt idx="181">
                  <c:v>-0.10028350446490289</c:v>
                </c:pt>
                <c:pt idx="182">
                  <c:v>-0.10075727659911685</c:v>
                </c:pt>
                <c:pt idx="183">
                  <c:v>-0.10103386323808729</c:v>
                </c:pt>
                <c:pt idx="184">
                  <c:v>-0.10110200705951196</c:v>
                </c:pt>
                <c:pt idx="185">
                  <c:v>-0.10095141225186406</c:v>
                </c:pt>
                <c:pt idx="186">
                  <c:v>-0.10057299915847234</c:v>
                </c:pt>
                <c:pt idx="187">
                  <c:v>-9.9959156308700475E-2</c:v>
                </c:pt>
                <c:pt idx="188">
                  <c:v>-9.9103982554084036E-2</c:v>
                </c:pt>
                <c:pt idx="189">
                  <c:v>-9.8003511679281854E-2</c:v>
                </c:pt>
                <c:pt idx="190">
                  <c:v>-9.6655911737340006E-2</c:v>
                </c:pt>
                <c:pt idx="191">
                  <c:v>-9.5061651644204881E-2</c:v>
                </c:pt>
                <c:pt idx="192">
                  <c:v>-9.3223628063358682E-2</c:v>
                </c:pt>
                <c:pt idx="193">
                  <c:v>-9.1147246635306184E-2</c:v>
                </c:pt>
                <c:pt idx="194">
                  <c:v>-8.8840452684400148E-2</c:v>
                </c:pt>
                <c:pt idx="195">
                  <c:v>-8.6313708283323951E-2</c:v>
                </c:pt>
                <c:pt idx="196">
                  <c:v>-8.3579913980237383E-2</c:v>
                </c:pt>
                <c:pt idx="197">
                  <c:v>-8.0654275849165763E-2</c:v>
                </c:pt>
                <c:pt idx="198">
                  <c:v>-7.7554119831938634E-2</c:v>
                </c:pt>
                <c:pt idx="199">
                  <c:v>-7.4298658180528498E-2</c:v>
                </c:pt>
                <c:pt idx="200">
                  <c:v>-7.0908713287565373E-2</c:v>
                </c:pt>
                <c:pt idx="201">
                  <c:v>-6.740640758928855E-2</c:v>
                </c:pt>
                <c:pt idx="202">
                  <c:v>-6.3814826856515044E-2</c:v>
                </c:pt>
                <c:pt idx="203">
                  <c:v>-6.0157668751642468E-2</c:v>
                </c:pt>
                <c:pt idx="204">
                  <c:v>-5.6458883784441499E-2</c:v>
                </c:pt>
                <c:pt idx="205">
                  <c:v>-5.2742323249739841E-2</c:v>
                </c:pt>
                <c:pt idx="206">
                  <c:v>-4.903139802851314E-2</c:v>
                </c:pt>
                <c:pt idx="207">
                  <c:v>-4.5348766289912072E-2</c:v>
                </c:pt>
                <c:pt idx="208">
                  <c:v>-4.1716046601169683E-2</c:v>
                </c:pt>
                <c:pt idx="209">
                  <c:v>-3.815358149654275E-2</c:v>
                </c:pt>
                <c:pt idx="210">
                  <c:v>-3.4680234367607886E-2</c:v>
                </c:pt>
                <c:pt idx="211">
                  <c:v>-3.1313260298319157E-2</c:v>
                </c:pt>
                <c:pt idx="212">
                  <c:v>-2.8068208322167925E-2</c:v>
                </c:pt>
                <c:pt idx="213">
                  <c:v>-2.4958927804305017E-2</c:v>
                </c:pt>
                <c:pt idx="214">
                  <c:v>-2.1997585770646252E-2</c:v>
                </c:pt>
                <c:pt idx="215">
                  <c:v>-1.9194828973303556E-2</c:v>
                </c:pt>
                <c:pt idx="216">
                  <c:v>-1.6559891730816713E-2</c:v>
                </c:pt>
                <c:pt idx="217">
                  <c:v>-1.4100896538821706E-2</c:v>
                </c:pt>
                <c:pt idx="218">
                  <c:v>-1.1824930836715304E-2</c:v>
                </c:pt>
                <c:pt idx="219">
                  <c:v>-9.7383673019483512E-3</c:v>
                </c:pt>
                <c:pt idx="220">
                  <c:v>-7.8465894667694921E-3</c:v>
                </c:pt>
                <c:pt idx="221">
                  <c:v>-6.1540582246152843E-3</c:v>
                </c:pt>
                <c:pt idx="222">
                  <c:v>-4.6631137930511213E-3</c:v>
                </c:pt>
                <c:pt idx="223">
                  <c:v>-3.3734777712316082E-3</c:v>
                </c:pt>
                <c:pt idx="224">
                  <c:v>-2.279470200054908E-3</c:v>
                </c:pt>
                <c:pt idx="225">
                  <c:v>-1.369094364846431E-3</c:v>
                </c:pt>
                <c:pt idx="226">
                  <c:v>-6.1946326437495975E-4</c:v>
                </c:pt>
                <c:pt idx="227">
                  <c:v>2.6911553264531145E-6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8975-4107-82E7-ED3DEFCFED71}"/>
            </c:ext>
          </c:extLst>
        </c:ser>
        <c:ser>
          <c:idx val="8"/>
          <c:order val="8"/>
          <c:tx>
            <c:v>Cylinder Re 5000</c:v>
          </c:tx>
          <c:spPr>
            <a:ln w="19050" cap="rnd">
              <a:solidFill>
                <a:srgbClr val="1A3260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Cylinder!$B$1:$HU$1</c:f>
              <c:numCache>
                <c:formatCode>General</c:formatCode>
                <c:ptCount val="228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0.62458471760797341</c:v>
                </c:pt>
                <c:pt idx="115">
                  <c:v>0.62790697674418605</c:v>
                </c:pt>
                <c:pt idx="116">
                  <c:v>0.6312292358803987</c:v>
                </c:pt>
                <c:pt idx="117">
                  <c:v>0.63455149501661134</c:v>
                </c:pt>
                <c:pt idx="118">
                  <c:v>0.63787375415282388</c:v>
                </c:pt>
                <c:pt idx="119">
                  <c:v>0.64119601328903653</c:v>
                </c:pt>
                <c:pt idx="120">
                  <c:v>0.64451827242524917</c:v>
                </c:pt>
                <c:pt idx="121">
                  <c:v>0.64784053156146182</c:v>
                </c:pt>
                <c:pt idx="122">
                  <c:v>0.65116279069767447</c:v>
                </c:pt>
                <c:pt idx="123">
                  <c:v>0.654485049833887</c:v>
                </c:pt>
                <c:pt idx="124">
                  <c:v>0.65780730897009965</c:v>
                </c:pt>
                <c:pt idx="125">
                  <c:v>0.66112956810631229</c:v>
                </c:pt>
                <c:pt idx="126">
                  <c:v>0.66445182724252494</c:v>
                </c:pt>
                <c:pt idx="127">
                  <c:v>0.66777408637873759</c:v>
                </c:pt>
                <c:pt idx="128">
                  <c:v>0.67109634551495012</c:v>
                </c:pt>
                <c:pt idx="129">
                  <c:v>0.67441860465116277</c:v>
                </c:pt>
                <c:pt idx="130">
                  <c:v>0.67774086378737541</c:v>
                </c:pt>
                <c:pt idx="131">
                  <c:v>0.68106312292358806</c:v>
                </c:pt>
                <c:pt idx="132">
                  <c:v>0.68438538205980071</c:v>
                </c:pt>
                <c:pt idx="133">
                  <c:v>0.68770764119601324</c:v>
                </c:pt>
                <c:pt idx="134">
                  <c:v>0.69102990033222589</c:v>
                </c:pt>
                <c:pt idx="135">
                  <c:v>0.69435215946843853</c:v>
                </c:pt>
                <c:pt idx="136">
                  <c:v>0.69767441860465118</c:v>
                </c:pt>
                <c:pt idx="137">
                  <c:v>0.70099667774086383</c:v>
                </c:pt>
                <c:pt idx="138">
                  <c:v>0.70431893687707636</c:v>
                </c:pt>
                <c:pt idx="139">
                  <c:v>0.70764119601328901</c:v>
                </c:pt>
                <c:pt idx="140">
                  <c:v>0.71096345514950166</c:v>
                </c:pt>
                <c:pt idx="141">
                  <c:v>0.7142857142857143</c:v>
                </c:pt>
                <c:pt idx="142">
                  <c:v>0.71760797342192695</c:v>
                </c:pt>
                <c:pt idx="143">
                  <c:v>0.72093023255813948</c:v>
                </c:pt>
                <c:pt idx="144">
                  <c:v>0.72425249169435213</c:v>
                </c:pt>
                <c:pt idx="145">
                  <c:v>0.72757475083056478</c:v>
                </c:pt>
                <c:pt idx="146">
                  <c:v>0.73089700996677742</c:v>
                </c:pt>
                <c:pt idx="147">
                  <c:v>0.73421926910299007</c:v>
                </c:pt>
                <c:pt idx="148">
                  <c:v>0.7375415282392026</c:v>
                </c:pt>
                <c:pt idx="149">
                  <c:v>0.74086378737541525</c:v>
                </c:pt>
                <c:pt idx="150">
                  <c:v>0.7441860465116279</c:v>
                </c:pt>
                <c:pt idx="151">
                  <c:v>0.74750830564784054</c:v>
                </c:pt>
                <c:pt idx="152">
                  <c:v>0.75083056478405319</c:v>
                </c:pt>
                <c:pt idx="153">
                  <c:v>0.75415282392026584</c:v>
                </c:pt>
                <c:pt idx="154">
                  <c:v>0.75747508305647837</c:v>
                </c:pt>
                <c:pt idx="155">
                  <c:v>0.76079734219269102</c:v>
                </c:pt>
                <c:pt idx="156">
                  <c:v>0.76411960132890366</c:v>
                </c:pt>
                <c:pt idx="157">
                  <c:v>0.76744186046511631</c:v>
                </c:pt>
                <c:pt idx="158">
                  <c:v>0.77076411960132896</c:v>
                </c:pt>
                <c:pt idx="159">
                  <c:v>0.77408637873754149</c:v>
                </c:pt>
                <c:pt idx="160">
                  <c:v>0.77740863787375414</c:v>
                </c:pt>
                <c:pt idx="161">
                  <c:v>0.78073089700996678</c:v>
                </c:pt>
                <c:pt idx="162">
                  <c:v>0.78405315614617943</c:v>
                </c:pt>
                <c:pt idx="163">
                  <c:v>0.78737541528239208</c:v>
                </c:pt>
                <c:pt idx="164">
                  <c:v>0.79069767441860461</c:v>
                </c:pt>
                <c:pt idx="165">
                  <c:v>0.79401993355481726</c:v>
                </c:pt>
                <c:pt idx="166">
                  <c:v>0.79734219269102991</c:v>
                </c:pt>
                <c:pt idx="167">
                  <c:v>0.80066445182724255</c:v>
                </c:pt>
                <c:pt idx="168">
                  <c:v>0.8039867109634552</c:v>
                </c:pt>
                <c:pt idx="169">
                  <c:v>0.80730897009966773</c:v>
                </c:pt>
                <c:pt idx="170">
                  <c:v>0.81063122923588038</c:v>
                </c:pt>
                <c:pt idx="171">
                  <c:v>0.81395348837209303</c:v>
                </c:pt>
                <c:pt idx="172">
                  <c:v>0.81727574750830567</c:v>
                </c:pt>
                <c:pt idx="173">
                  <c:v>0.82059800664451832</c:v>
                </c:pt>
                <c:pt idx="174">
                  <c:v>0.82392026578073085</c:v>
                </c:pt>
                <c:pt idx="175">
                  <c:v>0.8272425249169435</c:v>
                </c:pt>
                <c:pt idx="176">
                  <c:v>0.83056478405315615</c:v>
                </c:pt>
                <c:pt idx="177">
                  <c:v>0.83388704318936879</c:v>
                </c:pt>
                <c:pt idx="178">
                  <c:v>0.83720930232558144</c:v>
                </c:pt>
                <c:pt idx="179">
                  <c:v>0.84053156146179397</c:v>
                </c:pt>
                <c:pt idx="180">
                  <c:v>0.84385382059800662</c:v>
                </c:pt>
                <c:pt idx="181">
                  <c:v>0.84717607973421927</c:v>
                </c:pt>
                <c:pt idx="182">
                  <c:v>0.85049833887043191</c:v>
                </c:pt>
                <c:pt idx="183">
                  <c:v>0.85382059800664456</c:v>
                </c:pt>
                <c:pt idx="184">
                  <c:v>0.8571428571428571</c:v>
                </c:pt>
                <c:pt idx="185">
                  <c:v>0.86046511627906974</c:v>
                </c:pt>
                <c:pt idx="186">
                  <c:v>0.86378737541528239</c:v>
                </c:pt>
                <c:pt idx="187">
                  <c:v>0.86710963455149503</c:v>
                </c:pt>
                <c:pt idx="188">
                  <c:v>0.87043189368770768</c:v>
                </c:pt>
                <c:pt idx="189">
                  <c:v>0.87375415282392022</c:v>
                </c:pt>
                <c:pt idx="190">
                  <c:v>0.87707641196013286</c:v>
                </c:pt>
                <c:pt idx="191">
                  <c:v>0.88039867109634551</c:v>
                </c:pt>
                <c:pt idx="192">
                  <c:v>0.88372093023255816</c:v>
                </c:pt>
                <c:pt idx="193">
                  <c:v>0.8870431893687708</c:v>
                </c:pt>
                <c:pt idx="194">
                  <c:v>0.89036544850498334</c:v>
                </c:pt>
                <c:pt idx="195">
                  <c:v>0.89368770764119598</c:v>
                </c:pt>
                <c:pt idx="196">
                  <c:v>0.89700996677740863</c:v>
                </c:pt>
                <c:pt idx="197">
                  <c:v>0.90033222591362128</c:v>
                </c:pt>
                <c:pt idx="198">
                  <c:v>0.90365448504983392</c:v>
                </c:pt>
                <c:pt idx="199">
                  <c:v>0.90697674418604646</c:v>
                </c:pt>
                <c:pt idx="200">
                  <c:v>0.9102990033222591</c:v>
                </c:pt>
                <c:pt idx="201">
                  <c:v>0.91362126245847175</c:v>
                </c:pt>
                <c:pt idx="202">
                  <c:v>0.9169435215946844</c:v>
                </c:pt>
                <c:pt idx="203">
                  <c:v>0.92026578073089704</c:v>
                </c:pt>
                <c:pt idx="204">
                  <c:v>0.92358803986710969</c:v>
                </c:pt>
                <c:pt idx="205">
                  <c:v>0.92691029900332222</c:v>
                </c:pt>
                <c:pt idx="206">
                  <c:v>0.93023255813953487</c:v>
                </c:pt>
                <c:pt idx="207">
                  <c:v>0.93355481727574752</c:v>
                </c:pt>
                <c:pt idx="208">
                  <c:v>0.93687707641196016</c:v>
                </c:pt>
                <c:pt idx="209">
                  <c:v>0.94019933554817281</c:v>
                </c:pt>
                <c:pt idx="210">
                  <c:v>0.94352159468438535</c:v>
                </c:pt>
                <c:pt idx="211">
                  <c:v>0.94684385382059799</c:v>
                </c:pt>
                <c:pt idx="212">
                  <c:v>0.95016611295681064</c:v>
                </c:pt>
                <c:pt idx="213">
                  <c:v>0.95348837209302328</c:v>
                </c:pt>
                <c:pt idx="214">
                  <c:v>0.95681063122923593</c:v>
                </c:pt>
                <c:pt idx="215">
                  <c:v>0.96013289036544847</c:v>
                </c:pt>
                <c:pt idx="216">
                  <c:v>0.96345514950166111</c:v>
                </c:pt>
                <c:pt idx="217">
                  <c:v>0.96677740863787376</c:v>
                </c:pt>
                <c:pt idx="218">
                  <c:v>0.9700996677740864</c:v>
                </c:pt>
                <c:pt idx="219">
                  <c:v>0.97342192691029905</c:v>
                </c:pt>
                <c:pt idx="220">
                  <c:v>0.97674418604651159</c:v>
                </c:pt>
                <c:pt idx="221">
                  <c:v>0.98006644518272423</c:v>
                </c:pt>
                <c:pt idx="222">
                  <c:v>0.98338870431893688</c:v>
                </c:pt>
                <c:pt idx="223">
                  <c:v>0.98671096345514953</c:v>
                </c:pt>
                <c:pt idx="224">
                  <c:v>0.99003322259136217</c:v>
                </c:pt>
                <c:pt idx="225">
                  <c:v>0.99335548172757471</c:v>
                </c:pt>
                <c:pt idx="226">
                  <c:v>0.99667774086378735</c:v>
                </c:pt>
                <c:pt idx="227">
                  <c:v>1</c:v>
                </c:pt>
              </c:numCache>
            </c:numRef>
          </c:xVal>
          <c:yVal>
            <c:numRef>
              <c:f>Cylinder!$B$6:$HU$6</c:f>
              <c:numCache>
                <c:formatCode>General</c:formatCode>
                <c:ptCount val="228"/>
                <c:pt idx="0">
                  <c:v>5.4525619163422924E-6</c:v>
                </c:pt>
                <c:pt idx="1">
                  <c:v>3.5669115807637334E-3</c:v>
                </c:pt>
                <c:pt idx="2">
                  <c:v>6.8667549605904441E-3</c:v>
                </c:pt>
                <c:pt idx="3">
                  <c:v>9.9206471973356282E-3</c:v>
                </c:pt>
                <c:pt idx="4">
                  <c:v>1.2746490879069766E-2</c:v>
                </c:pt>
                <c:pt idx="5">
                  <c:v>1.5362208278836094E-2</c:v>
                </c:pt>
                <c:pt idx="6">
                  <c:v>1.7783809513054558E-2</c:v>
                </c:pt>
                <c:pt idx="7">
                  <c:v>2.0025185869297097E-2</c:v>
                </c:pt>
                <c:pt idx="8">
                  <c:v>2.20982448475304E-2</c:v>
                </c:pt>
                <c:pt idx="9">
                  <c:v>2.401364489793556E-2</c:v>
                </c:pt>
                <c:pt idx="10">
                  <c:v>2.5781172327496178E-2</c:v>
                </c:pt>
                <c:pt idx="11">
                  <c:v>2.7410141191866057E-2</c:v>
                </c:pt>
                <c:pt idx="12">
                  <c:v>2.890944371033654E-2</c:v>
                </c:pt>
                <c:pt idx="13">
                  <c:v>3.0287652844305832E-2</c:v>
                </c:pt>
                <c:pt idx="14">
                  <c:v>3.1552980813658905E-2</c:v>
                </c:pt>
                <c:pt idx="15">
                  <c:v>3.2713332274019125E-2</c:v>
                </c:pt>
                <c:pt idx="16">
                  <c:v>3.3776288157321262E-2</c:v>
                </c:pt>
                <c:pt idx="17">
                  <c:v>3.4749149209406915E-2</c:v>
                </c:pt>
                <c:pt idx="18">
                  <c:v>3.5638924177205884E-2</c:v>
                </c:pt>
                <c:pt idx="19">
                  <c:v>3.6452347930389914E-2</c:v>
                </c:pt>
                <c:pt idx="20">
                  <c:v>3.7195860563104047E-2</c:v>
                </c:pt>
                <c:pt idx="21">
                  <c:v>3.7875607447308501E-2</c:v>
                </c:pt>
                <c:pt idx="22">
                  <c:v>3.8497418200895174E-2</c:v>
                </c:pt>
                <c:pt idx="23">
                  <c:v>3.9066803898571471E-2</c:v>
                </c:pt>
                <c:pt idx="24">
                  <c:v>3.9588944615035836E-2</c:v>
                </c:pt>
                <c:pt idx="25">
                  <c:v>4.0068691557099488E-2</c:v>
                </c:pt>
                <c:pt idx="26">
                  <c:v>4.0510564588816148E-2</c:v>
                </c:pt>
                <c:pt idx="27">
                  <c:v>4.0918759976940132E-2</c:v>
                </c:pt>
                <c:pt idx="28">
                  <c:v>4.1297155395534267E-2</c:v>
                </c:pt>
                <c:pt idx="29">
                  <c:v>4.1649321500248915E-2</c:v>
                </c:pt>
                <c:pt idx="30">
                  <c:v>4.1978531574625118E-2</c:v>
                </c:pt>
                <c:pt idx="31">
                  <c:v>4.2287775239875626E-2</c:v>
                </c:pt>
                <c:pt idx="32">
                  <c:v>4.2579770731192339E-2</c:v>
                </c:pt>
                <c:pt idx="33">
                  <c:v>4.2856979619735551E-2</c:v>
                </c:pt>
                <c:pt idx="34">
                  <c:v>4.3121620406839124E-2</c:v>
                </c:pt>
                <c:pt idx="35">
                  <c:v>4.3375683466571766E-2</c:v>
                </c:pt>
                <c:pt idx="36">
                  <c:v>4.3620944996669679E-2</c:v>
                </c:pt>
                <c:pt idx="37">
                  <c:v>4.3858981552528216E-2</c:v>
                </c:pt>
                <c:pt idx="38">
                  <c:v>4.4091183608322336E-2</c:v>
                </c:pt>
                <c:pt idx="39">
                  <c:v>4.4318769137328948E-2</c:v>
                </c:pt>
                <c:pt idx="40">
                  <c:v>4.4542796213684031E-2</c:v>
                </c:pt>
                <c:pt idx="41">
                  <c:v>4.4764175267517789E-2</c:v>
                </c:pt>
                <c:pt idx="42">
                  <c:v>4.4983680320205388E-2</c:v>
                </c:pt>
                <c:pt idx="43">
                  <c:v>4.5201959631220437E-2</c:v>
                </c:pt>
                <c:pt idx="44">
                  <c:v>4.541954537567431E-2</c:v>
                </c:pt>
                <c:pt idx="45">
                  <c:v>4.5636862590844318E-2</c:v>
                </c:pt>
                <c:pt idx="46">
                  <c:v>4.5854237131915082E-2</c:v>
                </c:pt>
                <c:pt idx="47">
                  <c:v>4.6071902885688187E-2</c:v>
                </c:pt>
                <c:pt idx="48">
                  <c:v>4.6290008122163002E-2</c:v>
                </c:pt>
                <c:pt idx="49">
                  <c:v>4.6508620995852248E-2</c:v>
                </c:pt>
                <c:pt idx="50">
                  <c:v>4.6727734206074428E-2</c:v>
                </c:pt>
                <c:pt idx="51">
                  <c:v>4.6947269006842457E-2</c:v>
                </c:pt>
                <c:pt idx="52">
                  <c:v>4.7167078470607117E-2</c:v>
                </c:pt>
                <c:pt idx="53">
                  <c:v>4.7386949854759289E-2</c:v>
                </c:pt>
                <c:pt idx="54">
                  <c:v>4.7606606448933893E-2</c:v>
                </c:pt>
                <c:pt idx="55">
                  <c:v>4.7825708915460834E-2</c:v>
                </c:pt>
                <c:pt idx="56">
                  <c:v>4.8043855868349757E-2</c:v>
                </c:pt>
                <c:pt idx="57">
                  <c:v>4.8260583565239934E-2</c:v>
                </c:pt>
                <c:pt idx="58">
                  <c:v>4.8475365708489218E-2</c:v>
                </c:pt>
                <c:pt idx="59">
                  <c:v>4.8687612582525838E-2</c:v>
                </c:pt>
                <c:pt idx="60">
                  <c:v>4.8896669249362416E-2</c:v>
                </c:pt>
                <c:pt idx="61">
                  <c:v>4.91018131957816E-2</c:v>
                </c:pt>
                <c:pt idx="62">
                  <c:v>4.9302253073204863E-2</c:v>
                </c:pt>
                <c:pt idx="63">
                  <c:v>4.9497125568267152E-2</c:v>
                </c:pt>
                <c:pt idx="64">
                  <c:v>4.968549155486441E-2</c:v>
                </c:pt>
                <c:pt idx="65">
                  <c:v>4.9866332826067526E-2</c:v>
                </c:pt>
                <c:pt idx="66">
                  <c:v>5.0038550680078925E-2</c:v>
                </c:pt>
                <c:pt idx="67">
                  <c:v>5.0200959309090555E-2</c:v>
                </c:pt>
                <c:pt idx="68">
                  <c:v>5.0352281364246694E-2</c:v>
                </c:pt>
                <c:pt idx="69">
                  <c:v>5.0491145497265959E-2</c:v>
                </c:pt>
                <c:pt idx="70">
                  <c:v>5.061608448466038E-2</c:v>
                </c:pt>
                <c:pt idx="71">
                  <c:v>5.0725522552639131E-2</c:v>
                </c:pt>
                <c:pt idx="72">
                  <c:v>5.081777566368436E-2</c:v>
                </c:pt>
                <c:pt idx="73">
                  <c:v>5.0891049965355782E-2</c:v>
                </c:pt>
                <c:pt idx="74">
                  <c:v>5.0943436124769918E-2</c:v>
                </c:pt>
                <c:pt idx="75">
                  <c:v>5.0972888730596001E-2</c:v>
                </c:pt>
                <c:pt idx="76">
                  <c:v>5.097724437100646E-2</c:v>
                </c:pt>
                <c:pt idx="77">
                  <c:v>5.0954210215987714E-2</c:v>
                </c:pt>
                <c:pt idx="78">
                  <c:v>5.0901350471154114E-2</c:v>
                </c:pt>
                <c:pt idx="79">
                  <c:v>5.0816062988872514E-2</c:v>
                </c:pt>
                <c:pt idx="80">
                  <c:v>5.0695635845732466E-2</c:v>
                </c:pt>
                <c:pt idx="81">
                  <c:v>5.0537182448299925E-2</c:v>
                </c:pt>
                <c:pt idx="82">
                  <c:v>5.0337638901141304E-2</c:v>
                </c:pt>
                <c:pt idx="83">
                  <c:v>5.0093751209608003E-2</c:v>
                </c:pt>
                <c:pt idx="84">
                  <c:v>4.9802183270999147E-2</c:v>
                </c:pt>
                <c:pt idx="85">
                  <c:v>4.9459291270186619E-2</c:v>
                </c:pt>
                <c:pt idx="86">
                  <c:v>4.906125775818463E-2</c:v>
                </c:pt>
                <c:pt idx="87">
                  <c:v>4.8604051827237101E-2</c:v>
                </c:pt>
                <c:pt idx="88">
                  <c:v>4.8083574036890987E-2</c:v>
                </c:pt>
                <c:pt idx="89">
                  <c:v>4.749509303252672E-2</c:v>
                </c:pt>
                <c:pt idx="90">
                  <c:v>4.6833948748707922E-2</c:v>
                </c:pt>
                <c:pt idx="91">
                  <c:v>4.6095100056207983E-2</c:v>
                </c:pt>
                <c:pt idx="92">
                  <c:v>4.5273413686205417E-2</c:v>
                </c:pt>
                <c:pt idx="93">
                  <c:v>4.4362544752313639E-2</c:v>
                </c:pt>
                <c:pt idx="94">
                  <c:v>4.3357277609683109E-2</c:v>
                </c:pt>
                <c:pt idx="95">
                  <c:v>4.2250963187011659E-2</c:v>
                </c:pt>
                <c:pt idx="96">
                  <c:v>4.1037212452593334E-2</c:v>
                </c:pt>
                <c:pt idx="97">
                  <c:v>3.9707490360982207E-2</c:v>
                </c:pt>
                <c:pt idx="98">
                  <c:v>3.8257254710199695E-2</c:v>
                </c:pt>
                <c:pt idx="99">
                  <c:v>3.6675899600273065E-2</c:v>
                </c:pt>
                <c:pt idx="100">
                  <c:v>3.4956223096704764E-2</c:v>
                </c:pt>
                <c:pt idx="101">
                  <c:v>3.3085826791127593E-2</c:v>
                </c:pt>
                <c:pt idx="102">
                  <c:v>3.106222331333559E-2</c:v>
                </c:pt>
                <c:pt idx="103">
                  <c:v>2.8862630386173496E-2</c:v>
                </c:pt>
                <c:pt idx="104">
                  <c:v>2.6481725310805438E-2</c:v>
                </c:pt>
                <c:pt idx="105">
                  <c:v>2.3897598661579793E-2</c:v>
                </c:pt>
                <c:pt idx="106">
                  <c:v>2.1109466721027623E-2</c:v>
                </c:pt>
                <c:pt idx="107">
                  <c:v>1.8078688601673165E-2</c:v>
                </c:pt>
                <c:pt idx="108">
                  <c:v>1.4800030504163498E-2</c:v>
                </c:pt>
                <c:pt idx="109">
                  <c:v>1.1310912788937692E-2</c:v>
                </c:pt>
                <c:pt idx="110">
                  <c:v>7.6180487450515236E-3</c:v>
                </c:pt>
                <c:pt idx="111">
                  <c:v>3.8187179966046336E-3</c:v>
                </c:pt>
                <c:pt idx="112">
                  <c:v>-1.551860333180829E-6</c:v>
                </c:pt>
                <c:pt idx="113">
                  <c:v>0</c:v>
                </c:pt>
                <c:pt idx="114">
                  <c:v>0</c:v>
                </c:pt>
                <c:pt idx="115">
                  <c:v>7.5874436676120542E-5</c:v>
                </c:pt>
                <c:pt idx="116">
                  <c:v>1.1798510462727761E-2</c:v>
                </c:pt>
                <c:pt idx="117">
                  <c:v>2.0403204818630408E-2</c:v>
                </c:pt>
                <c:pt idx="118">
                  <c:v>2.6184298380520887E-2</c:v>
                </c:pt>
                <c:pt idx="119">
                  <c:v>2.953530694524148E-2</c:v>
                </c:pt>
                <c:pt idx="120">
                  <c:v>3.088196074557745E-2</c:v>
                </c:pt>
                <c:pt idx="121">
                  <c:v>3.0739162971323949E-2</c:v>
                </c:pt>
                <c:pt idx="122">
                  <c:v>2.9567937670313665E-2</c:v>
                </c:pt>
                <c:pt idx="123">
                  <c:v>2.7692833059180907E-2</c:v>
                </c:pt>
                <c:pt idx="124">
                  <c:v>2.5356505940302611E-2</c:v>
                </c:pt>
                <c:pt idx="125">
                  <c:v>2.2781875258546091E-2</c:v>
                </c:pt>
                <c:pt idx="126">
                  <c:v>2.0071059746072952E-2</c:v>
                </c:pt>
                <c:pt idx="127">
                  <c:v>1.7311370326512098E-2</c:v>
                </c:pt>
                <c:pt idx="128">
                  <c:v>1.4531939589644828E-2</c:v>
                </c:pt>
                <c:pt idx="129">
                  <c:v>1.1780711214143183E-2</c:v>
                </c:pt>
                <c:pt idx="130">
                  <c:v>9.062784900346791E-3</c:v>
                </c:pt>
                <c:pt idx="131">
                  <c:v>6.3859720906900529E-3</c:v>
                </c:pt>
                <c:pt idx="132">
                  <c:v>3.7504119295958911E-3</c:v>
                </c:pt>
                <c:pt idx="133">
                  <c:v>1.1644628141967543E-3</c:v>
                </c:pt>
                <c:pt idx="134">
                  <c:v>-1.3779889633963782E-3</c:v>
                </c:pt>
                <c:pt idx="135">
                  <c:v>-3.8782892345910051E-3</c:v>
                </c:pt>
                <c:pt idx="136">
                  <c:v>-6.3377189485379331E-3</c:v>
                </c:pt>
                <c:pt idx="137">
                  <c:v>-8.7569380608350979E-3</c:v>
                </c:pt>
                <c:pt idx="138">
                  <c:v>-1.1140721287578327E-2</c:v>
                </c:pt>
                <c:pt idx="139">
                  <c:v>-1.3490862890191094E-2</c:v>
                </c:pt>
                <c:pt idx="140">
                  <c:v>-1.580945933681625E-2</c:v>
                </c:pt>
                <c:pt idx="141">
                  <c:v>-1.809905010685069E-2</c:v>
                </c:pt>
                <c:pt idx="142">
                  <c:v>-2.0362780827464635E-2</c:v>
                </c:pt>
                <c:pt idx="143">
                  <c:v>-2.2602581574064882E-2</c:v>
                </c:pt>
                <c:pt idx="144">
                  <c:v>-2.4820780659275225E-2</c:v>
                </c:pt>
                <c:pt idx="145">
                  <c:v>-2.7019740563632808E-2</c:v>
                </c:pt>
                <c:pt idx="146">
                  <c:v>-2.9201678819149139E-2</c:v>
                </c:pt>
                <c:pt idx="147">
                  <c:v>-3.1368423437742474E-2</c:v>
                </c:pt>
                <c:pt idx="148">
                  <c:v>-3.3521919273850849E-2</c:v>
                </c:pt>
                <c:pt idx="149">
                  <c:v>-3.5663920564808063E-2</c:v>
                </c:pt>
                <c:pt idx="150">
                  <c:v>-3.7795990648090499E-2</c:v>
                </c:pt>
                <c:pt idx="151">
                  <c:v>-3.9919496520950219E-2</c:v>
                </c:pt>
                <c:pt idx="152">
                  <c:v>-4.2035691694483991E-2</c:v>
                </c:pt>
                <c:pt idx="153">
                  <c:v>-4.4145583779532475E-2</c:v>
                </c:pt>
                <c:pt idx="154">
                  <c:v>-4.6249961581736519E-2</c:v>
                </c:pt>
                <c:pt idx="155">
                  <c:v>-4.8349364508259426E-2</c:v>
                </c:pt>
                <c:pt idx="156">
                  <c:v>-5.0444065097580898E-2</c:v>
                </c:pt>
                <c:pt idx="157">
                  <c:v>-5.2534011229934403E-2</c:v>
                </c:pt>
                <c:pt idx="158">
                  <c:v>-5.4618808626123248E-2</c:v>
                </c:pt>
                <c:pt idx="159">
                  <c:v>-5.6697665681881879E-2</c:v>
                </c:pt>
                <c:pt idx="160">
                  <c:v>-5.8769351861041257E-2</c:v>
                </c:pt>
                <c:pt idx="161">
                  <c:v>-6.0832141066441317E-2</c:v>
                </c:pt>
                <c:pt idx="162">
                  <c:v>-6.2883757554003786E-2</c:v>
                </c:pt>
                <c:pt idx="163">
                  <c:v>-6.4921311089115447E-2</c:v>
                </c:pt>
                <c:pt idx="164">
                  <c:v>-6.6941239367128799E-2</c:v>
                </c:pt>
                <c:pt idx="165">
                  <c:v>-6.8939241115619956E-2</c:v>
                </c:pt>
                <c:pt idx="166">
                  <c:v>-7.0910212659538951E-2</c:v>
                </c:pt>
                <c:pt idx="167">
                  <c:v>-7.2848188129363389E-2</c:v>
                </c:pt>
                <c:pt idx="168">
                  <c:v>-7.4746286670067552E-2</c:v>
                </c:pt>
                <c:pt idx="169">
                  <c:v>-7.6596664100369569E-2</c:v>
                </c:pt>
                <c:pt idx="170">
                  <c:v>-7.8390479834436158E-2</c:v>
                </c:pt>
                <c:pt idx="171">
                  <c:v>-8.0117879961964969E-2</c:v>
                </c:pt>
                <c:pt idx="172">
                  <c:v>-8.1767999314761683E-2</c:v>
                </c:pt>
                <c:pt idx="173">
                  <c:v>-8.3328987025303655E-2</c:v>
                </c:pt>
                <c:pt idx="174">
                  <c:v>-8.4788062334740733E-2</c:v>
                </c:pt>
                <c:pt idx="175">
                  <c:v>-8.6131601869985891E-2</c:v>
                </c:pt>
                <c:pt idx="176">
                  <c:v>-8.7345261942548061E-2</c:v>
                </c:pt>
                <c:pt idx="177">
                  <c:v>-8.8414139514201448E-2</c:v>
                </c:pt>
                <c:pt idx="178">
                  <c:v>-8.9322973303786191E-2</c:v>
                </c:pt>
                <c:pt idx="179">
                  <c:v>-9.0056384016729024E-2</c:v>
                </c:pt>
                <c:pt idx="180">
                  <c:v>-9.0599152719386331E-2</c:v>
                </c:pt>
                <c:pt idx="181">
                  <c:v>-9.0936534337095004E-2</c:v>
                </c:pt>
                <c:pt idx="182">
                  <c:v>-9.1054599985750606E-2</c:v>
                </c:pt>
                <c:pt idx="183">
                  <c:v>-9.0940600515011003E-2</c:v>
                </c:pt>
                <c:pt idx="184">
                  <c:v>-9.0583341450018909E-2</c:v>
                </c:pt>
                <c:pt idx="185">
                  <c:v>-8.997355796490053E-2</c:v>
                </c:pt>
                <c:pt idx="186">
                  <c:v>-8.910427565894076E-2</c:v>
                </c:pt>
                <c:pt idx="187">
                  <c:v>-8.7971143732007651E-2</c:v>
                </c:pt>
                <c:pt idx="188">
                  <c:v>-8.6572724873102511E-2</c:v>
                </c:pt>
                <c:pt idx="189">
                  <c:v>-8.4910728697389248E-2</c:v>
                </c:pt>
                <c:pt idx="190">
                  <c:v>-8.2990173915163806E-2</c:v>
                </c:pt>
                <c:pt idx="191">
                  <c:v>-8.0819470430044352E-2</c:v>
                </c:pt>
                <c:pt idx="192">
                  <c:v>-7.8410410647677981E-2</c:v>
                </c:pt>
                <c:pt idx="193">
                  <c:v>-7.5778068750397165E-2</c:v>
                </c:pt>
                <c:pt idx="194">
                  <c:v>-7.2940603506308238E-2</c:v>
                </c:pt>
                <c:pt idx="195">
                  <c:v>-6.9918973792212097E-2</c:v>
                </c:pt>
                <c:pt idx="196">
                  <c:v>-6.6736568734245716E-2</c:v>
                </c:pt>
                <c:pt idx="197">
                  <c:v>-6.3418772823408548E-2</c:v>
                </c:pt>
                <c:pt idx="198">
                  <c:v>-5.9992471765045498E-2</c:v>
                </c:pt>
                <c:pt idx="199">
                  <c:v>-5.6485529826178098E-2</c:v>
                </c:pt>
                <c:pt idx="200">
                  <c:v>-5.2926242823603496E-2</c:v>
                </c:pt>
                <c:pt idx="201">
                  <c:v>-4.9342806307513101E-2</c:v>
                </c:pt>
                <c:pt idx="202">
                  <c:v>-4.5762793964407064E-2</c:v>
                </c:pt>
                <c:pt idx="203">
                  <c:v>-4.2212693888470619E-2</c:v>
                </c:pt>
                <c:pt idx="204">
                  <c:v>-3.8717479636431261E-2</c:v>
                </c:pt>
                <c:pt idx="205">
                  <c:v>-3.5300274169594983E-2</c:v>
                </c:pt>
                <c:pt idx="206">
                  <c:v>-3.1982055505303392E-2</c:v>
                </c:pt>
                <c:pt idx="207">
                  <c:v>-2.8781480085137551E-2</c:v>
                </c:pt>
                <c:pt idx="208">
                  <c:v>-2.5714732975941193E-2</c:v>
                </c:pt>
                <c:pt idx="209">
                  <c:v>-2.2795513736906445E-2</c:v>
                </c:pt>
                <c:pt idx="210">
                  <c:v>-2.0035012720897291E-2</c:v>
                </c:pt>
                <c:pt idx="211">
                  <c:v>-1.7442045141028959E-2</c:v>
                </c:pt>
                <c:pt idx="212">
                  <c:v>-1.5023123421043958E-2</c:v>
                </c:pt>
                <c:pt idx="213">
                  <c:v>-1.2782734528522714E-2</c:v>
                </c:pt>
                <c:pt idx="214">
                  <c:v>-1.0723497354553656E-2</c:v>
                </c:pt>
                <c:pt idx="215">
                  <c:v>-8.8466225194380691E-3</c:v>
                </c:pt>
                <c:pt idx="216">
                  <c:v>-7.152180494476492E-3</c:v>
                </c:pt>
                <c:pt idx="217">
                  <c:v>-5.6398109358579999E-3</c:v>
                </c:pt>
                <c:pt idx="218">
                  <c:v>-4.3090634643441778E-3</c:v>
                </c:pt>
                <c:pt idx="219">
                  <c:v>-3.1602342466120832E-3</c:v>
                </c:pt>
                <c:pt idx="220">
                  <c:v>-2.1942900010843099E-3</c:v>
                </c:pt>
                <c:pt idx="221">
                  <c:v>-1.4129860498684707E-3</c:v>
                </c:pt>
                <c:pt idx="222">
                  <c:v>-8.1681354581992246E-4</c:v>
                </c:pt>
                <c:pt idx="223">
                  <c:v>-4.0241063292574672E-4</c:v>
                </c:pt>
                <c:pt idx="224">
                  <c:v>-1.5621371097939847E-4</c:v>
                </c:pt>
                <c:pt idx="225">
                  <c:v>-4.82043174824888E-5</c:v>
                </c:pt>
                <c:pt idx="226">
                  <c:v>-2.3588460346944275E-5</c:v>
                </c:pt>
                <c:pt idx="227">
                  <c:v>-1.942236413935354E-6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7-8975-4107-82E7-ED3DEFCFE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09386031"/>
        <c:axId val="1409385703"/>
        <c:extLst>
          <c:ext xmlns:c15="http://schemas.microsoft.com/office/drawing/2012/chart" uri="{02D57815-91ED-43cb-92C2-25804820EDAC}">
            <c15:filteredScatterSeries>
              <c15:ser>
                <c:idx val="0"/>
                <c:order val="0"/>
                <c:tx>
                  <c:v>Cuboid Re 100</c:v>
                </c:tx>
                <c:spPr>
                  <a:ln w="19050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Cuboid!$B$10:$B$237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Cuboid!$C$10:$C$237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2.7305142471897159E-4</c:v>
                      </c:pt>
                      <c:pt idx="1">
                        <c:v>2.6677056111611645E-3</c:v>
                      </c:pt>
                      <c:pt idx="2">
                        <c:v>5.0149929671050811E-3</c:v>
                      </c:pt>
                      <c:pt idx="3">
                        <c:v>7.3149122099503711E-3</c:v>
                      </c:pt>
                      <c:pt idx="4">
                        <c:v>9.56747053658283E-3</c:v>
                      </c:pt>
                      <c:pt idx="5">
                        <c:v>1.1772682556923155E-2</c:v>
                      </c:pt>
                      <c:pt idx="6">
                        <c:v>1.3930569672531418E-2</c:v>
                      </c:pt>
                      <c:pt idx="7">
                        <c:v>1.6041159767311467E-2</c:v>
                      </c:pt>
                      <c:pt idx="8">
                        <c:v>1.8104487110593138E-2</c:v>
                      </c:pt>
                      <c:pt idx="9">
                        <c:v>2.0120592397678497E-2</c:v>
                      </c:pt>
                      <c:pt idx="10">
                        <c:v>2.2089522872521947E-2</c:v>
                      </c:pt>
                      <c:pt idx="11">
                        <c:v>2.4011332492378683E-2</c:v>
                      </c:pt>
                      <c:pt idx="12">
                        <c:v>2.5886082105769374E-2</c:v>
                      </c:pt>
                      <c:pt idx="13">
                        <c:v>2.7713839623760891E-2</c:v>
                      </c:pt>
                      <c:pt idx="14">
                        <c:v>2.9494680170970986E-2</c:v>
                      </c:pt>
                      <c:pt idx="15">
                        <c:v>3.1228686207401518E-2</c:v>
                      </c:pt>
                      <c:pt idx="16">
                        <c:v>3.2915947615626585E-2</c:v>
                      </c:pt>
                      <c:pt idx="17">
                        <c:v>3.455656175031175E-2</c:v>
                      </c:pt>
                      <c:pt idx="18">
                        <c:v>3.615063344878848E-2</c:v>
                      </c:pt>
                      <c:pt idx="19">
                        <c:v>3.7698275002632384E-2</c:v>
                      </c:pt>
                      <c:pt idx="20">
                        <c:v>3.919960609103474E-2</c:v>
                      </c:pt>
                      <c:pt idx="21">
                        <c:v>4.0654753677331346E-2</c:v>
                      </c:pt>
                      <c:pt idx="22">
                        <c:v>4.2063851870415843E-2</c:v>
                      </c:pt>
                      <c:pt idx="23">
                        <c:v>4.3427041752998191E-2</c:v>
                      </c:pt>
                      <c:pt idx="24">
                        <c:v>4.4744471178788991E-2</c:v>
                      </c:pt>
                      <c:pt idx="25">
                        <c:v>4.6016294540749791E-2</c:v>
                      </c:pt>
                      <c:pt idx="26">
                        <c:v>4.7242672512540114E-2</c:v>
                      </c:pt>
                      <c:pt idx="27">
                        <c:v>4.8423771765274133E-2</c:v>
                      </c:pt>
                      <c:pt idx="28">
                        <c:v>4.9559764661622381E-2</c:v>
                      </c:pt>
                      <c:pt idx="29">
                        <c:v>5.0650828929238494E-2</c:v>
                      </c:pt>
                      <c:pt idx="30">
                        <c:v>5.1697147315382747E-2</c:v>
                      </c:pt>
                      <c:pt idx="31">
                        <c:v>5.2698907224543012E-2</c:v>
                      </c:pt>
                      <c:pt idx="32">
                        <c:v>5.365630034072949E-2</c:v>
                      </c:pt>
                      <c:pt idx="33">
                        <c:v>5.4569522236054199E-2</c:v>
                      </c:pt>
                      <c:pt idx="34">
                        <c:v>5.5438771967056558E-2</c:v>
                      </c:pt>
                      <c:pt idx="35">
                        <c:v>5.6264251660205086E-2</c:v>
                      </c:pt>
                      <c:pt idx="36">
                        <c:v>5.7046166087814321E-2</c:v>
                      </c:pt>
                      <c:pt idx="37">
                        <c:v>5.7784722235644875E-2</c:v>
                      </c:pt>
                      <c:pt idx="38">
                        <c:v>5.8480128863195771E-2</c:v>
                      </c:pt>
                      <c:pt idx="39">
                        <c:v>5.9132596057830528E-2</c:v>
                      </c:pt>
                      <c:pt idx="40">
                        <c:v>5.9742334783500745E-2</c:v>
                      </c:pt>
                      <c:pt idx="41">
                        <c:v>6.0309556425142949E-2</c:v>
                      </c:pt>
                      <c:pt idx="42">
                        <c:v>6.0834472329218472E-2</c:v>
                      </c:pt>
                      <c:pt idx="43">
                        <c:v>6.1317293341522972E-2</c:v>
                      </c:pt>
                      <c:pt idx="44">
                        <c:v>6.1758229342346975E-2</c:v>
                      </c:pt>
                      <c:pt idx="45">
                        <c:v>6.2157488780341989E-2</c:v>
                      </c:pt>
                      <c:pt idx="46">
                        <c:v>6.2515278204614111E-2</c:v>
                      </c:pt>
                      <c:pt idx="47">
                        <c:v>6.2831801796937078E-2</c:v>
                      </c:pt>
                      <c:pt idx="48">
                        <c:v>6.3107260902708226E-2</c:v>
                      </c:pt>
                      <c:pt idx="49">
                        <c:v>6.3341853563638251E-2</c:v>
                      </c:pt>
                      <c:pt idx="50">
                        <c:v>6.3535774049244917E-2</c:v>
                      </c:pt>
                      <c:pt idx="51">
                        <c:v>6.3689212392236183E-2</c:v>
                      </c:pt>
                      <c:pt idx="52">
                        <c:v>6.3802353922103774E-2</c:v>
                      </c:pt>
                      <c:pt idx="53">
                        <c:v>6.3875378805874766E-2</c:v>
                      </c:pt>
                      <c:pt idx="54">
                        <c:v>6.3908461585382118E-2</c:v>
                      </c:pt>
                      <c:pt idx="55">
                        <c:v>6.3901770727047738E-2</c:v>
                      </c:pt>
                      <c:pt idx="56">
                        <c:v>6.3855468164512694E-2</c:v>
                      </c:pt>
                      <c:pt idx="57">
                        <c:v>6.3769708862913707E-2</c:v>
                      </c:pt>
                      <c:pt idx="58">
                        <c:v>6.3644640368633418E-2</c:v>
                      </c:pt>
                      <c:pt idx="59">
                        <c:v>6.3480402396571947E-2</c:v>
                      </c:pt>
                      <c:pt idx="60">
                        <c:v>6.3277126388576119E-2</c:v>
                      </c:pt>
                      <c:pt idx="61">
                        <c:v>6.3034935137236084E-2</c:v>
                      </c:pt>
                      <c:pt idx="62">
                        <c:v>6.2753942353503581E-2</c:v>
                      </c:pt>
                      <c:pt idx="63">
                        <c:v>6.2434252348834575E-2</c:v>
                      </c:pt>
                      <c:pt idx="64">
                        <c:v>6.2075959609507479E-2</c:v>
                      </c:pt>
                      <c:pt idx="65">
                        <c:v>6.1679148572671434E-2</c:v>
                      </c:pt>
                      <c:pt idx="66">
                        <c:v>6.1243893197769232E-2</c:v>
                      </c:pt>
                      <c:pt idx="67">
                        <c:v>6.077025689507351E-2</c:v>
                      </c:pt>
                      <c:pt idx="68">
                        <c:v>6.0258292069304664E-2</c:v>
                      </c:pt>
                      <c:pt idx="69">
                        <c:v>5.9708040298279141E-2</c:v>
                      </c:pt>
                      <c:pt idx="70">
                        <c:v>5.9119531792573746E-2</c:v>
                      </c:pt>
                      <c:pt idx="71">
                        <c:v>5.8492785988926675E-2</c:v>
                      </c:pt>
                      <c:pt idx="72">
                        <c:v>5.7827810808189446E-2</c:v>
                      </c:pt>
                      <c:pt idx="73">
                        <c:v>5.7124603944381312E-2</c:v>
                      </c:pt>
                      <c:pt idx="74">
                        <c:v>5.6383151684329808E-2</c:v>
                      </c:pt>
                      <c:pt idx="75">
                        <c:v>5.5603436591119833E-2</c:v>
                      </c:pt>
                      <c:pt idx="76">
                        <c:v>5.4785406658399587E-2</c:v>
                      </c:pt>
                      <c:pt idx="77">
                        <c:v>5.3928929648765341E-2</c:v>
                      </c:pt>
                      <c:pt idx="78">
                        <c:v>5.3034175732148088E-2</c:v>
                      </c:pt>
                      <c:pt idx="79">
                        <c:v>5.2101016886615947E-2</c:v>
                      </c:pt>
                      <c:pt idx="80">
                        <c:v>5.1129415229771658E-2</c:v>
                      </c:pt>
                      <c:pt idx="81">
                        <c:v>5.0119323891131669E-2</c:v>
                      </c:pt>
                      <c:pt idx="82">
                        <c:v>4.9070705267423652E-2</c:v>
                      </c:pt>
                      <c:pt idx="83">
                        <c:v>4.7983516438877528E-2</c:v>
                      </c:pt>
                      <c:pt idx="84">
                        <c:v>4.6857727500019201E-2</c:v>
                      </c:pt>
                      <c:pt idx="85">
                        <c:v>4.5693307440925202E-2</c:v>
                      </c:pt>
                      <c:pt idx="86">
                        <c:v>4.4490242525501919E-2</c:v>
                      </c:pt>
                      <c:pt idx="87">
                        <c:v>4.3248522618763927E-2</c:v>
                      </c:pt>
                      <c:pt idx="88">
                        <c:v>4.1968159571849718E-2</c:v>
                      </c:pt>
                      <c:pt idx="89">
                        <c:v>4.0649173963563497E-2</c:v>
                      </c:pt>
                      <c:pt idx="90">
                        <c:v>3.9291613436495551E-2</c:v>
                      </c:pt>
                      <c:pt idx="91">
                        <c:v>3.7895539805488543E-2</c:v>
                      </c:pt>
                      <c:pt idx="92">
                        <c:v>3.6461047270755095E-2</c:v>
                      </c:pt>
                      <c:pt idx="93">
                        <c:v>3.4988249825551508E-2</c:v>
                      </c:pt>
                      <c:pt idx="94">
                        <c:v>3.347729924707795E-2</c:v>
                      </c:pt>
                      <c:pt idx="95">
                        <c:v>3.1928372706088032E-2</c:v>
                      </c:pt>
                      <c:pt idx="96">
                        <c:v>3.0341690398096709E-2</c:v>
                      </c:pt>
                      <c:pt idx="97">
                        <c:v>2.8717503209512444E-2</c:v>
                      </c:pt>
                      <c:pt idx="98">
                        <c:v>2.7056109786035794E-2</c:v>
                      </c:pt>
                      <c:pt idx="99">
                        <c:v>2.535784402262764E-2</c:v>
                      </c:pt>
                      <c:pt idx="100">
                        <c:v>2.3623091241516587E-2</c:v>
                      </c:pt>
                      <c:pt idx="101">
                        <c:v>2.1852275101836363E-2</c:v>
                      </c:pt>
                      <c:pt idx="102">
                        <c:v>2.0045872306138936E-2</c:v>
                      </c:pt>
                      <c:pt idx="103">
                        <c:v>1.8204398170535239E-2</c:v>
                      </c:pt>
                      <c:pt idx="104">
                        <c:v>1.6328418738001515E-2</c:v>
                      </c:pt>
                      <c:pt idx="105">
                        <c:v>1.4418533492401308E-2</c:v>
                      </c:pt>
                      <c:pt idx="106">
                        <c:v>1.2475382570853049E-2</c:v>
                      </c:pt>
                      <c:pt idx="107">
                        <c:v>1.049962346312929E-2</c:v>
                      </c:pt>
                      <c:pt idx="108">
                        <c:v>8.4919283641921584E-3</c:v>
                      </c:pt>
                      <c:pt idx="109">
                        <c:v>6.4529481162097493E-3</c:v>
                      </c:pt>
                      <c:pt idx="110">
                        <c:v>4.3832887289422216E-3</c:v>
                      </c:pt>
                      <c:pt idx="111">
                        <c:v>2.2834479790783896E-3</c:v>
                      </c:pt>
                      <c:pt idx="112">
                        <c:v>1.5374625463941038E-4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-3.2499847647422879E-4</c:v>
                      </c:pt>
                      <c:pt idx="116">
                        <c:v>-2.6315797413862803E-3</c:v>
                      </c:pt>
                      <c:pt idx="117">
                        <c:v>-4.8831417558118737E-3</c:v>
                      </c:pt>
                      <c:pt idx="118">
                        <c:v>-7.0799131568258103E-3</c:v>
                      </c:pt>
                      <c:pt idx="119">
                        <c:v>-9.2222293915386923E-3</c:v>
                      </c:pt>
                      <c:pt idx="120">
                        <c:v>-1.131050917967664E-2</c:v>
                      </c:pt>
                      <c:pt idx="121">
                        <c:v>-1.3345248631844586E-2</c:v>
                      </c:pt>
                      <c:pt idx="122">
                        <c:v>-1.5327001251660526E-2</c:v>
                      </c:pt>
                      <c:pt idx="123">
                        <c:v>-1.7256377505111824E-2</c:v>
                      </c:pt>
                      <c:pt idx="124">
                        <c:v>-1.9134026941180909E-2</c:v>
                      </c:pt>
                      <c:pt idx="125">
                        <c:v>-2.0960640548401903E-2</c:v>
                      </c:pt>
                      <c:pt idx="126">
                        <c:v>-2.2736933960101544E-2</c:v>
                      </c:pt>
                      <c:pt idx="127">
                        <c:v>-2.4463651368817636E-2</c:v>
                      </c:pt>
                      <c:pt idx="128">
                        <c:v>-2.6141549253208968E-2</c:v>
                      </c:pt>
                      <c:pt idx="129">
                        <c:v>-2.7771401323067661E-2</c:v>
                      </c:pt>
                      <c:pt idx="130">
                        <c:v>-2.9353982529684946E-2</c:v>
                      </c:pt>
                      <c:pt idx="131">
                        <c:v>-3.0890074853184769E-2</c:v>
                      </c:pt>
                      <c:pt idx="132">
                        <c:v>-3.2380451538726616E-2</c:v>
                      </c:pt>
                      <c:pt idx="133">
                        <c:v>-3.38258836918102E-2</c:v>
                      </c:pt>
                      <c:pt idx="134">
                        <c:v>-3.5227124766951314E-2</c:v>
                      </c:pt>
                      <c:pt idx="135">
                        <c:v>-3.6584917996090753E-2</c:v>
                      </c:pt>
                      <c:pt idx="136">
                        <c:v>-3.7899981184733353E-2</c:v>
                      </c:pt>
                      <c:pt idx="137">
                        <c:v>-3.9173015010628122E-2</c:v>
                      </c:pt>
                      <c:pt idx="138">
                        <c:v>-4.0404688181009792E-2</c:v>
                      </c:pt>
                      <c:pt idx="139">
                        <c:v>-4.1595646627901939E-2</c:v>
                      </c:pt>
                      <c:pt idx="140">
                        <c:v>-4.2746499064473399E-2</c:v>
                      </c:pt>
                      <c:pt idx="141">
                        <c:v>-4.3857827082706947E-2</c:v>
                      </c:pt>
                      <c:pt idx="142">
                        <c:v>-4.4930171125766132E-2</c:v>
                      </c:pt>
                      <c:pt idx="143">
                        <c:v>-4.5964041470411644E-2</c:v>
                      </c:pt>
                      <c:pt idx="144">
                        <c:v>-4.6959904610626969E-2</c:v>
                      </c:pt>
                      <c:pt idx="145">
                        <c:v>-4.7918195084902464E-2</c:v>
                      </c:pt>
                      <c:pt idx="146">
                        <c:v>-4.8839302246984198E-2</c:v>
                      </c:pt>
                      <c:pt idx="147">
                        <c:v>-4.9723582879074114E-2</c:v>
                      </c:pt>
                      <c:pt idx="148">
                        <c:v>-5.0571348309922694E-2</c:v>
                      </c:pt>
                      <c:pt idx="149">
                        <c:v>-5.1382877740152808E-2</c:v>
                      </c:pt>
                      <c:pt idx="150">
                        <c:v>-5.2158405656715007E-2</c:v>
                      </c:pt>
                      <c:pt idx="151">
                        <c:v>-5.289821716054658E-2</c:v>
                      </c:pt>
                      <c:pt idx="152">
                        <c:v>-5.360227924485398E-2</c:v>
                      </c:pt>
                      <c:pt idx="153">
                        <c:v>-5.4270791724450859E-2</c:v>
                      </c:pt>
                      <c:pt idx="154">
                        <c:v>-5.4903934973920931E-2</c:v>
                      </c:pt>
                      <c:pt idx="155">
                        <c:v>-5.5501738318476351E-2</c:v>
                      </c:pt>
                      <c:pt idx="156">
                        <c:v>-5.6064233104484232E-2</c:v>
                      </c:pt>
                      <c:pt idx="157">
                        <c:v>-5.6591419850099939E-2</c:v>
                      </c:pt>
                      <c:pt idx="158">
                        <c:v>-5.7083271067891822E-2</c:v>
                      </c:pt>
                      <c:pt idx="159">
                        <c:v>-5.7539732753723406E-2</c:v>
                      </c:pt>
                      <c:pt idx="160">
                        <c:v>-5.7960726887425172E-2</c:v>
                      </c:pt>
                      <c:pt idx="161">
                        <c:v>-5.8346153173867932E-2</c:v>
                      </c:pt>
                      <c:pt idx="162">
                        <c:v>-5.8695891333306299E-2</c:v>
                      </c:pt>
                      <c:pt idx="163">
                        <c:v>-5.9009802949247521E-2</c:v>
                      </c:pt>
                      <c:pt idx="164">
                        <c:v>-5.9287733604775635E-2</c:v>
                      </c:pt>
                      <c:pt idx="165">
                        <c:v>-5.9529514751613263E-2</c:v>
                      </c:pt>
                      <c:pt idx="166">
                        <c:v>-5.9734965720362056E-2</c:v>
                      </c:pt>
                      <c:pt idx="167">
                        <c:v>-5.9903895560247611E-2</c:v>
                      </c:pt>
                      <c:pt idx="168">
                        <c:v>-6.0036104936715358E-2</c:v>
                      </c:pt>
                      <c:pt idx="169">
                        <c:v>-6.0131387911881821E-2</c:v>
                      </c:pt>
                      <c:pt idx="170">
                        <c:v>-6.0189533735518788E-2</c:v>
                      </c:pt>
                      <c:pt idx="171">
                        <c:v>-6.0210328548167429E-2</c:v>
                      </c:pt>
                      <c:pt idx="172">
                        <c:v>-6.019355706772548E-2</c:v>
                      </c:pt>
                      <c:pt idx="173">
                        <c:v>-6.0139004204034716E-2</c:v>
                      </c:pt>
                      <c:pt idx="174">
                        <c:v>-6.0046456641245159E-2</c:v>
                      </c:pt>
                      <c:pt idx="175">
                        <c:v>-5.9915704356542684E-2</c:v>
                      </c:pt>
                      <c:pt idx="176">
                        <c:v>-5.974654209729454E-2</c:v>
                      </c:pt>
                      <c:pt idx="177">
                        <c:v>-5.953877079867919E-2</c:v>
                      </c:pt>
                      <c:pt idx="178">
                        <c:v>-5.9292198953882609E-2</c:v>
                      </c:pt>
                      <c:pt idx="179">
                        <c:v>-5.9006643926466033E-2</c:v>
                      </c:pt>
                      <c:pt idx="180">
                        <c:v>-5.8681933211373244E-2</c:v>
                      </c:pt>
                      <c:pt idx="181">
                        <c:v>-5.8317905638395347E-2</c:v>
                      </c:pt>
                      <c:pt idx="182">
                        <c:v>-5.79144125213856E-2</c:v>
                      </c:pt>
                      <c:pt idx="183">
                        <c:v>-5.7471318749412491E-2</c:v>
                      </c:pt>
                      <c:pt idx="184">
                        <c:v>-5.698850382135473E-2</c:v>
                      </c:pt>
                      <c:pt idx="185">
                        <c:v>-5.6465862821460322E-2</c:v>
                      </c:pt>
                      <c:pt idx="186">
                        <c:v>-5.5903307336393905E-2</c:v>
                      </c:pt>
                      <c:pt idx="187">
                        <c:v>-5.5300766312060892E-2</c:v>
                      </c:pt>
                      <c:pt idx="188">
                        <c:v>-5.4658186850220544E-2</c:v>
                      </c:pt>
                      <c:pt idx="189">
                        <c:v>-5.3975534943653751E-2</c:v>
                      </c:pt>
                      <c:pt idx="190">
                        <c:v>-5.3252796149659561E-2</c:v>
                      </c:pt>
                      <c:pt idx="191">
                        <c:v>-5.2489976200981947E-2</c:v>
                      </c:pt>
                      <c:pt idx="192">
                        <c:v>-5.1687101553879129E-2</c:v>
                      </c:pt>
                      <c:pt idx="193">
                        <c:v>-5.0844219872710192E-2</c:v>
                      </c:pt>
                      <c:pt idx="194">
                        <c:v>-4.9961400450804994E-2</c:v>
                      </c:pt>
                      <c:pt idx="195">
                        <c:v>-4.9038734567244675E-2</c:v>
                      </c:pt>
                      <c:pt idx="196">
                        <c:v>-4.8076335779454686E-2</c:v>
                      </c:pt>
                      <c:pt idx="197">
                        <c:v>-4.7074340151480772E-2</c:v>
                      </c:pt>
                      <c:pt idx="198">
                        <c:v>-4.6032906418031483E-2</c:v>
                      </c:pt>
                      <c:pt idx="199">
                        <c:v>-4.4952216084399331E-2</c:v>
                      </c:pt>
                      <c:pt idx="200">
                        <c:v>-4.3832473462521837E-2</c:v>
                      </c:pt>
                      <c:pt idx="201">
                        <c:v>-4.2673905643494076E-2</c:v>
                      </c:pt>
                      <c:pt idx="202">
                        <c:v>-4.1476762406918409E-2</c:v>
                      </c:pt>
                      <c:pt idx="203">
                        <c:v>-4.0241316067464589E-2</c:v>
                      </c:pt>
                      <c:pt idx="204">
                        <c:v>-3.8967861258962955E-2</c:v>
                      </c:pt>
                      <c:pt idx="205">
                        <c:v>-3.7656714656160044E-2</c:v>
                      </c:pt>
                      <c:pt idx="206">
                        <c:v>-3.630821463392777E-2</c:v>
                      </c:pt>
                      <c:pt idx="207">
                        <c:v>-3.4922720863123612E-2</c:v>
                      </c:pt>
                      <c:pt idx="208">
                        <c:v>-3.3500613841337575E-2</c:v>
                      </c:pt>
                      <c:pt idx="209">
                        <c:v>-3.2042294355274344E-2</c:v>
                      </c:pt>
                      <c:pt idx="210">
                        <c:v>-3.0548182869246272E-2</c:v>
                      </c:pt>
                      <c:pt idx="211">
                        <c:v>-2.9018718830832596E-2</c:v>
                      </c:pt>
                      <c:pt idx="212">
                        <c:v>-2.7454359879681478E-2</c:v>
                      </c:pt>
                      <c:pt idx="213">
                        <c:v>-2.5855580937910825E-2</c:v>
                      </c:pt>
                      <c:pt idx="214">
                        <c:v>-2.4222873149499956E-2</c:v>
                      </c:pt>
                      <c:pt idx="215">
                        <c:v>-2.2556742619821737E-2</c:v>
                      </c:pt>
                      <c:pt idx="216">
                        <c:v>-2.085770888267869E-2</c:v>
                      </c:pt>
                      <c:pt idx="217">
                        <c:v>-1.9126302987436856E-2</c:v>
                      </c:pt>
                      <c:pt idx="218">
                        <c:v>-1.736306504804469E-2</c:v>
                      </c:pt>
                      <c:pt idx="219">
                        <c:v>-1.5568541021591609E-2</c:v>
                      </c:pt>
                      <c:pt idx="220">
                        <c:v>-1.3743278375912535E-2</c:v>
                      </c:pt>
                      <c:pt idx="221">
                        <c:v>-1.188782014806242E-2</c:v>
                      </c:pt>
                      <c:pt idx="222">
                        <c:v>-1.000269666564216E-2</c:v>
                      </c:pt>
                      <c:pt idx="223">
                        <c:v>-8.0884138680416655E-3</c:v>
                      </c:pt>
                      <c:pt idx="224">
                        <c:v>-6.1454366767161959E-3</c:v>
                      </c:pt>
                      <c:pt idx="225">
                        <c:v>-4.1741651528901316E-3</c:v>
                      </c:pt>
                      <c:pt idx="226">
                        <c:v>-2.1749001460173016E-3</c:v>
                      </c:pt>
                      <c:pt idx="227">
                        <c:v>-1.4779362438949246E-4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8975-4107-82E7-ED3DEFCFED71}"/>
                  </c:ext>
                </c:extLst>
              </c15:ser>
            </c15:filteredScatterSeries>
            <c15:filteredScatterSeries>
              <c15:ser>
                <c:idx val="1"/>
                <c:order val="1"/>
                <c:tx>
                  <c:v>Cuboid Re 1000</c:v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Cuboid!$D$10:$D$237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1.551327874779338E-5</c:v>
                      </c:pt>
                      <c:pt idx="1">
                        <c:v>3.5325883092196106E-3</c:v>
                      </c:pt>
                      <c:pt idx="2">
                        <c:v>6.9390016044646209E-3</c:v>
                      </c:pt>
                      <c:pt idx="3">
                        <c:v>1.0236184797402294E-2</c:v>
                      </c:pt>
                      <c:pt idx="4">
                        <c:v>1.3425293572765187E-2</c:v>
                      </c:pt>
                      <c:pt idx="5">
                        <c:v>1.6507517900128464E-2</c:v>
                      </c:pt>
                      <c:pt idx="6">
                        <c:v>1.9484047346173001E-2</c:v>
                      </c:pt>
                      <c:pt idx="7">
                        <c:v>2.2356123088816789E-2</c:v>
                      </c:pt>
                      <c:pt idx="8">
                        <c:v>2.5125050747218512E-2</c:v>
                      </c:pt>
                      <c:pt idx="9">
                        <c:v>2.7792214197872974E-2</c:v>
                      </c:pt>
                      <c:pt idx="10">
                        <c:v>3.0359080593478568E-2</c:v>
                      </c:pt>
                      <c:pt idx="11">
                        <c:v>3.2827201407420049E-2</c:v>
                      </c:pt>
                      <c:pt idx="12">
                        <c:v>3.5198209689461607E-2</c:v>
                      </c:pt>
                      <c:pt idx="13">
                        <c:v>3.7473814847379439E-2</c:v>
                      </c:pt>
                      <c:pt idx="14">
                        <c:v>3.9655795690886675E-2</c:v>
                      </c:pt>
                      <c:pt idx="15">
                        <c:v>4.1745992420094871E-2</c:v>
                      </c:pt>
                      <c:pt idx="16">
                        <c:v>4.3746298047700208E-2</c:v>
                      </c:pt>
                      <c:pt idx="17">
                        <c:v>4.5658649615377918E-2</c:v>
                      </c:pt>
                      <c:pt idx="18">
                        <c:v>4.7485019443535267E-2</c:v>
                      </c:pt>
                      <c:pt idx="19">
                        <c:v>4.9227406559747854E-2</c:v>
                      </c:pt>
                      <c:pt idx="20">
                        <c:v>5.0887828378920669E-2</c:v>
                      </c:pt>
                      <c:pt idx="21">
                        <c:v>5.2468312658295338E-2</c:v>
                      </c:pt>
                      <c:pt idx="22">
                        <c:v>5.3970889719110494E-2</c:v>
                      </c:pt>
                      <c:pt idx="23">
                        <c:v>5.53975849114954E-2</c:v>
                      </c:pt>
                      <c:pt idx="24">
                        <c:v>5.6750411295680918E-2</c:v>
                      </c:pt>
                      <c:pt idx="25">
                        <c:v>5.8031362517970156E-2</c:v>
                      </c:pt>
                      <c:pt idx="26">
                        <c:v>5.9242405870152261E-2</c:v>
                      </c:pt>
                      <c:pt idx="27">
                        <c:v>6.0385475534157289E-2</c:v>
                      </c:pt>
                      <c:pt idx="28">
                        <c:v>6.1462466026801131E-2</c:v>
                      </c:pt>
                      <c:pt idx="29">
                        <c:v>6.2475225871632373E-2</c:v>
                      </c:pt>
                      <c:pt idx="30">
                        <c:v>6.3425551534396274E-2</c:v>
                      </c:pt>
                      <c:pt idx="31">
                        <c:v>6.4315181665638613E-2</c:v>
                      </c:pt>
                      <c:pt idx="32">
                        <c:v>6.5145791697615626E-2</c:v>
                      </c:pt>
                      <c:pt idx="33">
                        <c:v>6.5918988843739521E-2</c:v>
                      </c:pt>
                      <c:pt idx="34">
                        <c:v>6.6636307546963605E-2</c:v>
                      </c:pt>
                      <c:pt idx="35">
                        <c:v>6.7299205419819597E-2</c:v>
                      </c:pt>
                      <c:pt idx="36">
                        <c:v>6.790905971321734E-2</c:v>
                      </c:pt>
                      <c:pt idx="37">
                        <c:v>6.8467164344607034E-2</c:v>
                      </c:pt>
                      <c:pt idx="38">
                        <c:v>6.8974727508690978E-2</c:v>
                      </c:pt>
                      <c:pt idx="39">
                        <c:v>6.9432869886414048E-2</c:v>
                      </c:pt>
                      <c:pt idx="40">
                        <c:v>6.984262346039645E-2</c:v>
                      </c:pt>
                      <c:pt idx="41">
                        <c:v>7.0204930937996957E-2</c:v>
                      </c:pt>
                      <c:pt idx="42">
                        <c:v>7.0520645776600666E-2</c:v>
                      </c:pt>
                      <c:pt idx="43">
                        <c:v>7.079053280007476E-2</c:v>
                      </c:pt>
                      <c:pt idx="44">
                        <c:v>7.1015269390337851E-2</c:v>
                      </c:pt>
                      <c:pt idx="45">
                        <c:v>7.1195447234012846E-2</c:v>
                      </c:pt>
                      <c:pt idx="46">
                        <c:v>7.1331574600899353E-2</c:v>
                      </c:pt>
                      <c:pt idx="47">
                        <c:v>7.1424079128707116E-2</c:v>
                      </c:pt>
                      <c:pt idx="48">
                        <c:v>7.1473311086887037E-2</c:v>
                      </c:pt>
                      <c:pt idx="49">
                        <c:v>7.1479547091551715E-2</c:v>
                      </c:pt>
                      <c:pt idx="50">
                        <c:v>7.1442994243210323E-2</c:v>
                      </c:pt>
                      <c:pt idx="51">
                        <c:v>7.1363794659270965E-2</c:v>
                      </c:pt>
                      <c:pt idx="52">
                        <c:v>7.1242030373937532E-2</c:v>
                      </c:pt>
                      <c:pt idx="53">
                        <c:v>7.1077728579056976E-2</c:v>
                      </c:pt>
                      <c:pt idx="54">
                        <c:v>7.0870867180635247E-2</c:v>
                      </c:pt>
                      <c:pt idx="55">
                        <c:v>7.0621380646965104E-2</c:v>
                      </c:pt>
                      <c:pt idx="56">
                        <c:v>7.0329166125574299E-2</c:v>
                      </c:pt>
                      <c:pt idx="57">
                        <c:v>6.9994089807329421E-2</c:v>
                      </c:pt>
                      <c:pt idx="58">
                        <c:v>6.9615993517030655E-2</c:v>
                      </c:pt>
                      <c:pt idx="59">
                        <c:v>6.9194701510535611E-2</c:v>
                      </c:pt>
                      <c:pt idx="60">
                        <c:v>6.8730027458871218E-2</c:v>
                      </c:pt>
                      <c:pt idx="61">
                        <c:v>6.8221781599789283E-2</c:v>
                      </c:pt>
                      <c:pt idx="62">
                        <c:v>6.766977803684604E-2</c:v>
                      </c:pt>
                      <c:pt idx="63">
                        <c:v>6.7073842165152969E-2</c:v>
                      </c:pt>
                      <c:pt idx="64">
                        <c:v>6.6433818201618436E-2</c:v>
                      </c:pt>
                      <c:pt idx="65">
                        <c:v>6.5749576795531534E-2</c:v>
                      </c:pt>
                      <c:pt idx="66">
                        <c:v>6.5021022692990482E-2</c:v>
                      </c:pt>
                      <c:pt idx="67">
                        <c:v>6.4248102425654319E-2</c:v>
                      </c:pt>
                      <c:pt idx="68">
                        <c:v>6.3430811990951574E-2</c:v>
                      </c:pt>
                      <c:pt idx="69">
                        <c:v>6.2569204486910404E-2</c:v>
                      </c:pt>
                      <c:pt idx="70">
                        <c:v>6.1663397660561184E-2</c:v>
                      </c:pt>
                      <c:pt idx="71">
                        <c:v>6.071358132414998E-2</c:v>
                      </c:pt>
                      <c:pt idx="72">
                        <c:v>5.9720024588593816E-2</c:v>
                      </c:pt>
                      <c:pt idx="73">
                        <c:v>5.8683082858458822E-2</c:v>
                      </c:pt>
                      <c:pt idx="74">
                        <c:v>5.7603204527723467E-2</c:v>
                      </c:pt>
                      <c:pt idx="75">
                        <c:v>5.6480937310461443E-2</c:v>
                      </c:pt>
                      <c:pt idx="76">
                        <c:v>5.5316934135860134E-2</c:v>
                      </c:pt>
                      <c:pt idx="77">
                        <c:v>5.4111958532465504E-2</c:v>
                      </c:pt>
                      <c:pt idx="78">
                        <c:v>5.28668894228283E-2</c:v>
                      </c:pt>
                      <c:pt idx="79">
                        <c:v>5.1582725246555557E-2</c:v>
                      </c:pt>
                      <c:pt idx="80">
                        <c:v>5.0260587327932288E-2</c:v>
                      </c:pt>
                      <c:pt idx="81">
                        <c:v>4.8901722403493234E-2</c:v>
                      </c:pt>
                      <c:pt idx="82">
                        <c:v>4.7507504226061564E-2</c:v>
                      </c:pt>
                      <c:pt idx="83">
                        <c:v>4.6079434164669267E-2</c:v>
                      </c:pt>
                      <c:pt idx="84">
                        <c:v>4.4619140725335391E-2</c:v>
                      </c:pt>
                      <c:pt idx="85">
                        <c:v>4.3128377925819625E-2</c:v>
                      </c:pt>
                      <c:pt idx="86">
                        <c:v>4.1609022469140888E-2</c:v>
                      </c:pt>
                      <c:pt idx="87">
                        <c:v>4.0063069675798785E-2</c:v>
                      </c:pt>
                      <c:pt idx="88">
                        <c:v>3.8492628154120238E-2</c:v>
                      </c:pt>
                      <c:pt idx="89">
                        <c:v>3.6899913211818076E-2</c:v>
                      </c:pt>
                      <c:pt idx="90">
                        <c:v>3.5287239040277307E-2</c:v>
                      </c:pt>
                      <c:pt idx="91">
                        <c:v>3.3657009735730457E-2</c:v>
                      </c:pt>
                      <c:pt idx="92">
                        <c:v>3.2011709258319941E-2</c:v>
                      </c:pt>
                      <c:pt idx="93">
                        <c:v>3.0353890469746996E-2</c:v>
                      </c:pt>
                      <c:pt idx="94">
                        <c:v>2.8686163431719734E-2</c:v>
                      </c:pt>
                      <c:pt idx="95">
                        <c:v>2.7011183188201161E-2</c:v>
                      </c:pt>
                      <c:pt idx="96">
                        <c:v>2.5331637292098814E-2</c:v>
                      </c:pt>
                      <c:pt idx="97">
                        <c:v>2.3650233367522693E-2</c:v>
                      </c:pt>
                      <c:pt idx="98">
                        <c:v>2.1969687018283831E-2</c:v>
                      </c:pt>
                      <c:pt idx="99">
                        <c:v>2.0292710396582932E-2</c:v>
                      </c:pt>
                      <c:pt idx="100">
                        <c:v>1.8622001728721901E-2</c:v>
                      </c:pt>
                      <c:pt idx="101">
                        <c:v>1.6960236050220224E-2</c:v>
                      </c:pt>
                      <c:pt idx="102">
                        <c:v>1.531005733217598E-2</c:v>
                      </c:pt>
                      <c:pt idx="103">
                        <c:v>1.3674072062750869E-2</c:v>
                      </c:pt>
                      <c:pt idx="104">
                        <c:v>1.2054844239268754E-2</c:v>
                      </c:pt>
                      <c:pt idx="105">
                        <c:v>1.0454891430801997E-2</c:v>
                      </c:pt>
                      <c:pt idx="106">
                        <c:v>8.8766817471764101E-3</c:v>
                      </c:pt>
                      <c:pt idx="107">
                        <c:v>7.3226300023488504E-3</c:v>
                      </c:pt>
                      <c:pt idx="108">
                        <c:v>5.7950954549908368E-3</c:v>
                      </c:pt>
                      <c:pt idx="109">
                        <c:v>4.296368611902435E-3</c:v>
                      </c:pt>
                      <c:pt idx="110">
                        <c:v>2.8286831837077845E-3</c:v>
                      </c:pt>
                      <c:pt idx="111">
                        <c:v>1.3941253116607651E-3</c:v>
                      </c:pt>
                      <c:pt idx="112">
                        <c:v>-5.140262037167599E-6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3.9109477005295658E-6</c:v>
                      </c:pt>
                      <c:pt idx="116">
                        <c:v>-7.4517388471346104E-4</c:v>
                      </c:pt>
                      <c:pt idx="117">
                        <c:v>-1.5252386943671655E-3</c:v>
                      </c:pt>
                      <c:pt idx="118">
                        <c:v>-2.3395445238723754E-3</c:v>
                      </c:pt>
                      <c:pt idx="119">
                        <c:v>-3.1907110277504154E-3</c:v>
                      </c:pt>
                      <c:pt idx="120">
                        <c:v>-4.0813573290967948E-3</c:v>
                      </c:pt>
                      <c:pt idx="121">
                        <c:v>-5.0139263945124203E-3</c:v>
                      </c:pt>
                      <c:pt idx="122">
                        <c:v>-5.9907353371433233E-3</c:v>
                      </c:pt>
                      <c:pt idx="123">
                        <c:v>-7.0139414498490531E-3</c:v>
                      </c:pt>
                      <c:pt idx="124">
                        <c:v>-8.0855192699447603E-3</c:v>
                      </c:pt>
                      <c:pt idx="125">
                        <c:v>-9.2072235984541565E-3</c:v>
                      </c:pt>
                      <c:pt idx="126">
                        <c:v>-1.0380549811591141E-2</c:v>
                      </c:pt>
                      <c:pt idx="127">
                        <c:v>-1.1606692022626604E-2</c:v>
                      </c:pt>
                      <c:pt idx="128">
                        <c:v>-1.2886502722912755E-2</c:v>
                      </c:pt>
                      <c:pt idx="129">
                        <c:v>-1.4220456250283292E-2</c:v>
                      </c:pt>
                      <c:pt idx="130">
                        <c:v>-1.5608618293355232E-2</c:v>
                      </c:pt>
                      <c:pt idx="131">
                        <c:v>-1.7050623046963864E-2</c:v>
                      </c:pt>
                      <c:pt idx="132">
                        <c:v>-1.8545659111683606E-2</c:v>
                      </c:pt>
                      <c:pt idx="133">
                        <c:v>-2.0092464668527554E-2</c:v>
                      </c:pt>
                      <c:pt idx="134">
                        <c:v>-2.1689331934526258E-2</c:v>
                      </c:pt>
                      <c:pt idx="135">
                        <c:v>-2.3334120430807809E-2</c:v>
                      </c:pt>
                      <c:pt idx="136">
                        <c:v>-2.5024278197664916E-2</c:v>
                      </c:pt>
                      <c:pt idx="137">
                        <c:v>-2.6756869784547652E-2</c:v>
                      </c:pt>
                      <c:pt idx="138">
                        <c:v>-2.8528609634531757E-2</c:v>
                      </c:pt>
                      <c:pt idx="139">
                        <c:v>-3.0335899372765606E-2</c:v>
                      </c:pt>
                      <c:pt idx="140">
                        <c:v>-3.2174867490479042E-2</c:v>
                      </c:pt>
                      <c:pt idx="141">
                        <c:v>-3.4041409979210104E-2</c:v>
                      </c:pt>
                      <c:pt idx="142">
                        <c:v>-3.5931230599171894E-2</c:v>
                      </c:pt>
                      <c:pt idx="143">
                        <c:v>-3.7839879644421655E-2</c:v>
                      </c:pt>
                      <c:pt idx="144">
                        <c:v>-3.9762790278433227E-2</c:v>
                      </c:pt>
                      <c:pt idx="145">
                        <c:v>-4.1695311740398547E-2</c:v>
                      </c:pt>
                      <c:pt idx="146">
                        <c:v>-4.3632738950367518E-2</c:v>
                      </c:pt>
                      <c:pt idx="147">
                        <c:v>-4.5570338257975476E-2</c:v>
                      </c:pt>
                      <c:pt idx="148">
                        <c:v>-4.7503369275610392E-2</c:v>
                      </c:pt>
                      <c:pt idx="149">
                        <c:v>-4.9427102905935001E-2</c:v>
                      </c:pt>
                      <c:pt idx="150">
                        <c:v>-5.1336835811967282E-2</c:v>
                      </c:pt>
                      <c:pt idx="151">
                        <c:v>-5.3227901684137428E-2</c:v>
                      </c:pt>
                      <c:pt idx="152">
                        <c:v>-5.5095679733631345E-2</c:v>
                      </c:pt>
                      <c:pt idx="153">
                        <c:v>-5.693560088709252E-2</c:v>
                      </c:pt>
                      <c:pt idx="154">
                        <c:v>-5.8743152177795861E-2</c:v>
                      </c:pt>
                      <c:pt idx="155">
                        <c:v>-6.0513879826591614E-2</c:v>
                      </c:pt>
                      <c:pt idx="156">
                        <c:v>-6.2243391486495228E-2</c:v>
                      </c:pt>
                      <c:pt idx="157">
                        <c:v>-6.3927358091838013E-2</c:v>
                      </c:pt>
                      <c:pt idx="158">
                        <c:v>-6.5561515710284665E-2</c:v>
                      </c:pt>
                      <c:pt idx="159">
                        <c:v>-6.7141667747056724E-2</c:v>
                      </c:pt>
                      <c:pt idx="160">
                        <c:v>-6.866368779835981E-2</c:v>
                      </c:pt>
                      <c:pt idx="161">
                        <c:v>-7.0123523397445556E-2</c:v>
                      </c:pt>
                      <c:pt idx="162">
                        <c:v>-7.1517200843839973E-2</c:v>
                      </c:pt>
                      <c:pt idx="163">
                        <c:v>-7.2840831255199842E-2</c:v>
                      </c:pt>
                      <c:pt idx="164">
                        <c:v>-7.4090617932958097E-2</c:v>
                      </c:pt>
                      <c:pt idx="165">
                        <c:v>-7.5262865087772621E-2</c:v>
                      </c:pt>
                      <c:pt idx="166">
                        <c:v>-7.6353987929168102E-2</c:v>
                      </c:pt>
                      <c:pt idx="167">
                        <c:v>-7.7360524085580085E-2</c:v>
                      </c:pt>
                      <c:pt idx="168">
                        <c:v>-7.8279146286297827E-2</c:v>
                      </c:pt>
                      <c:pt idx="169">
                        <c:v>-7.9106676205346449E-2</c:v>
                      </c:pt>
                      <c:pt idx="170">
                        <c:v>-7.9840099339055864E-2</c:v>
                      </c:pt>
                      <c:pt idx="171">
                        <c:v>-8.0476580763753192E-2</c:v>
                      </c:pt>
                      <c:pt idx="172">
                        <c:v>-8.1013481597617745E-2</c:v>
                      </c:pt>
                      <c:pt idx="173">
                        <c:v>-8.1448375971187481E-2</c:v>
                      </c:pt>
                      <c:pt idx="174">
                        <c:v>-8.17790682943247E-2</c:v>
                      </c:pt>
                      <c:pt idx="175">
                        <c:v>-8.2003610593715054E-2</c:v>
                      </c:pt>
                      <c:pt idx="176">
                        <c:v>-8.2120319684258827E-2</c:v>
                      </c:pt>
                      <c:pt idx="177">
                        <c:v>-8.21277939302031E-2</c:v>
                      </c:pt>
                      <c:pt idx="178">
                        <c:v>-8.2024929347700323E-2</c:v>
                      </c:pt>
                      <c:pt idx="179">
                        <c:v>-8.1810934799805002E-2</c:v>
                      </c:pt>
                      <c:pt idx="180">
                        <c:v>-8.1485346037930326E-2</c:v>
                      </c:pt>
                      <c:pt idx="181">
                        <c:v>-8.1048038350550619E-2</c:v>
                      </c:pt>
                      <c:pt idx="182">
                        <c:v>-8.049923759052989E-2</c:v>
                      </c:pt>
                      <c:pt idx="183">
                        <c:v>-7.9839529366924789E-2</c:v>
                      </c:pt>
                      <c:pt idx="184">
                        <c:v>-7.9069866205327924E-2</c:v>
                      </c:pt>
                      <c:pt idx="185">
                        <c:v>-7.8191572502686824E-2</c:v>
                      </c:pt>
                      <c:pt idx="186">
                        <c:v>-7.7206347127826008E-2</c:v>
                      </c:pt>
                      <c:pt idx="187">
                        <c:v>-7.6116263547272328E-2</c:v>
                      </c:pt>
                      <c:pt idx="188">
                        <c:v>-7.4923767387087489E-2</c:v>
                      </c:pt>
                      <c:pt idx="189">
                        <c:v>-7.363167137475353E-2</c:v>
                      </c:pt>
                      <c:pt idx="190">
                        <c:v>-7.2243147640221009E-2</c:v>
                      </c:pt>
                      <c:pt idx="191">
                        <c:v>-7.0761717391429613E-2</c:v>
                      </c:pt>
                      <c:pt idx="192">
                        <c:v>-6.9191238016322321E-2</c:v>
                      </c:pt>
                      <c:pt idx="193">
                        <c:v>-6.7535887699982741E-2</c:v>
                      </c:pt>
                      <c:pt idx="194">
                        <c:v>-6.5800147681360818E-2</c:v>
                      </c:pt>
                      <c:pt idx="195">
                        <c:v>-6.3988782308528586E-2</c:v>
                      </c:pt>
                      <c:pt idx="196">
                        <c:v>-6.2106817083913912E-2</c:v>
                      </c:pt>
                      <c:pt idx="197">
                        <c:v>-6.015951492098142E-2</c:v>
                      </c:pt>
                      <c:pt idx="198">
                        <c:v>-5.8152350860889553E-2</c:v>
                      </c:pt>
                      <c:pt idx="199">
                        <c:v>-5.609098552133205E-2</c:v>
                      </c:pt>
                      <c:pt idx="200">
                        <c:v>-5.3981237569743913E-2</c:v>
                      </c:pt>
                      <c:pt idx="201">
                        <c:v>-5.1829055529017017E-2</c:v>
                      </c:pt>
                      <c:pt idx="202">
                        <c:v>-4.9640489235560123E-2</c:v>
                      </c:pt>
                      <c:pt idx="203">
                        <c:v>-4.7421661276677095E-2</c:v>
                      </c:pt>
                      <c:pt idx="204">
                        <c:v>-4.5178738736506872E-2</c:v>
                      </c:pt>
                      <c:pt idx="205">
                        <c:v>-4.2917905576695031E-2</c:v>
                      </c:pt>
                      <c:pt idx="206">
                        <c:v>-4.064533596893069E-2</c:v>
                      </c:pt>
                      <c:pt idx="207">
                        <c:v>-3.8367168880515293E-2</c:v>
                      </c:pt>
                      <c:pt idx="208">
                        <c:v>-3.6089484190007855E-2</c:v>
                      </c:pt>
                      <c:pt idx="209">
                        <c:v>-3.3818280575929872E-2</c:v>
                      </c:pt>
                      <c:pt idx="210">
                        <c:v>-3.1559455375338809E-2</c:v>
                      </c:pt>
                      <c:pt idx="211">
                        <c:v>-2.9318786548053099E-2</c:v>
                      </c:pt>
                      <c:pt idx="212">
                        <c:v>-2.7101916803228182E-2</c:v>
                      </c:pt>
                      <c:pt idx="213">
                        <c:v>-2.4914339844405303E-2</c:v>
                      </c:pt>
                      <c:pt idx="214">
                        <c:v>-2.2761388563093472E-2</c:v>
                      </c:pt>
                      <c:pt idx="215">
                        <c:v>-2.0648224857340129E-2</c:v>
                      </c:pt>
                      <c:pt idx="216">
                        <c:v>-1.8579830563948511E-2</c:v>
                      </c:pt>
                      <c:pt idx="217">
                        <c:v>-1.6560998784236648E-2</c:v>
                      </c:pt>
                      <c:pt idx="218">
                        <c:v>-1.4596324608862473E-2</c:v>
                      </c:pt>
                      <c:pt idx="219">
                        <c:v>-1.2690194069711488E-2</c:v>
                      </c:pt>
                      <c:pt idx="220">
                        <c:v>-1.0846769555123821E-2</c:v>
                      </c:pt>
                      <c:pt idx="221">
                        <c:v>-9.069970692851077E-3</c:v>
                      </c:pt>
                      <c:pt idx="222">
                        <c:v>-7.3634459909496467E-3</c:v>
                      </c:pt>
                      <c:pt idx="223">
                        <c:v>-5.7305420548701821E-3</c:v>
                      </c:pt>
                      <c:pt idx="224">
                        <c:v>-4.1742381255821595E-3</c:v>
                      </c:pt>
                      <c:pt idx="225">
                        <c:v>-2.6971448433925132E-3</c:v>
                      </c:pt>
                      <c:pt idx="226">
                        <c:v>-1.3012284238898089E-3</c:v>
                      </c:pt>
                      <c:pt idx="227">
                        <c:v>1.1609689763120292E-5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8975-4107-82E7-ED3DEFCFED71}"/>
                  </c:ext>
                </c:extLst>
              </c15:ser>
            </c15:filteredScatterSeries>
            <c15:filteredScatterSeries>
              <c15:ser>
                <c:idx val="2"/>
                <c:order val="2"/>
                <c:tx>
                  <c:v>Cuboid Re 3200</c:v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Cuboid!$E$10:$E$237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7.7423264710907362E-6</c:v>
                      </c:pt>
                      <c:pt idx="1">
                        <c:v>3.6953807193803789E-3</c:v>
                      </c:pt>
                      <c:pt idx="2">
                        <c:v>7.1869032448863765E-3</c:v>
                      </c:pt>
                      <c:pt idx="3">
                        <c:v>1.0508602708335439E-2</c:v>
                      </c:pt>
                      <c:pt idx="4">
                        <c:v>1.3674167222743741E-2</c:v>
                      </c:pt>
                      <c:pt idx="5">
                        <c:v>1.6689759964392439E-2</c:v>
                      </c:pt>
                      <c:pt idx="6">
                        <c:v>1.9557382996518474E-2</c:v>
                      </c:pt>
                      <c:pt idx="7">
                        <c:v>2.2277644521939269E-2</c:v>
                      </c:pt>
                      <c:pt idx="8">
                        <c:v>2.4851116367614022E-2</c:v>
                      </c:pt>
                      <c:pt idx="9">
                        <c:v>2.7279223940353189E-2</c:v>
                      </c:pt>
                      <c:pt idx="10">
                        <c:v>2.9564431472708524E-2</c:v>
                      </c:pt>
                      <c:pt idx="11">
                        <c:v>3.1710275090840005E-2</c:v>
                      </c:pt>
                      <c:pt idx="12">
                        <c:v>3.3721148507066645E-2</c:v>
                      </c:pt>
                      <c:pt idx="13">
                        <c:v>3.5602114815295481E-2</c:v>
                      </c:pt>
                      <c:pt idx="14">
                        <c:v>3.7358676506798319E-2</c:v>
                      </c:pt>
                      <c:pt idx="15">
                        <c:v>3.8996617929536959E-2</c:v>
                      </c:pt>
                      <c:pt idx="16">
                        <c:v>4.0521864245908742E-2</c:v>
                      </c:pt>
                      <c:pt idx="17">
                        <c:v>4.1940397436219225E-2</c:v>
                      </c:pt>
                      <c:pt idx="18">
                        <c:v>4.3258189104237357E-2</c:v>
                      </c:pt>
                      <c:pt idx="19">
                        <c:v>4.4481163040356063E-2</c:v>
                      </c:pt>
                      <c:pt idx="20">
                        <c:v>4.5615163323502676E-2</c:v>
                      </c:pt>
                      <c:pt idx="21">
                        <c:v>4.6665933151793744E-2</c:v>
                      </c:pt>
                      <c:pt idx="22">
                        <c:v>4.7639092464865092E-2</c:v>
                      </c:pt>
                      <c:pt idx="23">
                        <c:v>4.8540118103979665E-2</c:v>
                      </c:pt>
                      <c:pt idx="24">
                        <c:v>4.9374321885518789E-2</c:v>
                      </c:pt>
                      <c:pt idx="25">
                        <c:v>5.0146829781061601E-2</c:v>
                      </c:pt>
                      <c:pt idx="26">
                        <c:v>5.0862560890370015E-2</c:v>
                      </c:pt>
                      <c:pt idx="27">
                        <c:v>5.1526208500963705E-2</c:v>
                      </c:pt>
                      <c:pt idx="28">
                        <c:v>5.2142222939831305E-2</c:v>
                      </c:pt>
                      <c:pt idx="29">
                        <c:v>5.2714797496573436E-2</c:v>
                      </c:pt>
                      <c:pt idx="30">
                        <c:v>5.3247857215333608E-2</c:v>
                      </c:pt>
                      <c:pt idx="31">
                        <c:v>5.3745051041231014E-2</c:v>
                      </c:pt>
                      <c:pt idx="32">
                        <c:v>5.4209747000781794E-2</c:v>
                      </c:pt>
                      <c:pt idx="33">
                        <c:v>5.4645030424619434E-2</c:v>
                      </c:pt>
                      <c:pt idx="34">
                        <c:v>5.5053704813092949E-2</c:v>
                      </c:pt>
                      <c:pt idx="35">
                        <c:v>5.5438295126667966E-2</c:v>
                      </c:pt>
                      <c:pt idx="36">
                        <c:v>5.5801053093717037E-2</c:v>
                      </c:pt>
                      <c:pt idx="37">
                        <c:v>5.614396424191636E-2</c:v>
                      </c:pt>
                      <c:pt idx="38">
                        <c:v>5.6468756281434343E-2</c:v>
                      </c:pt>
                      <c:pt idx="39">
                        <c:v>5.6776908545751785E-2</c:v>
                      </c:pt>
                      <c:pt idx="40">
                        <c:v>5.7069662171857327E-2</c:v>
                      </c:pt>
                      <c:pt idx="41">
                        <c:v>5.7348030758505066E-2</c:v>
                      </c:pt>
                      <c:pt idx="42">
                        <c:v>5.7612811242723751E-2</c:v>
                      </c:pt>
                      <c:pt idx="43">
                        <c:v>5.7864594779526692E-2</c:v>
                      </c:pt>
                      <c:pt idx="44">
                        <c:v>5.8103777423359627E-2</c:v>
                      </c:pt>
                      <c:pt idx="45">
                        <c:v>5.8330570447107898E-2</c:v>
                      </c:pt>
                      <c:pt idx="46">
                        <c:v>5.8545010153582933E-2</c:v>
                      </c:pt>
                      <c:pt idx="47">
                        <c:v>5.8746967066730667E-2</c:v>
                      </c:pt>
                      <c:pt idx="48">
                        <c:v>5.8936154411001064E-2</c:v>
                      </c:pt>
                      <c:pt idx="49">
                        <c:v>5.911213581593356E-2</c:v>
                      </c:pt>
                      <c:pt idx="50">
                        <c:v>5.927433220493708E-2</c:v>
                      </c:pt>
                      <c:pt idx="51">
                        <c:v>5.9422027853125343E-2</c:v>
                      </c:pt>
                      <c:pt idx="52">
                        <c:v>5.9554375621201361E-2</c:v>
                      </c:pt>
                      <c:pt idx="53">
                        <c:v>5.9670401396721487E-2</c:v>
                      </c:pt>
                      <c:pt idx="54">
                        <c:v>5.9769007797236692E-2</c:v>
                      </c:pt>
                      <c:pt idx="55">
                        <c:v>5.9848977213745963E-2</c:v>
                      </c:pt>
                      <c:pt idx="56">
                        <c:v>5.9908974297780207E-2</c:v>
                      </c:pt>
                      <c:pt idx="57">
                        <c:v>5.9947548020868588E-2</c:v>
                      </c:pt>
                      <c:pt idx="58">
                        <c:v>5.9963133462945462E-2</c:v>
                      </c:pt>
                      <c:pt idx="59">
                        <c:v>5.9954053513479155E-2</c:v>
                      </c:pt>
                      <c:pt idx="60">
                        <c:v>5.9918520700318022E-2</c:v>
                      </c:pt>
                      <c:pt idx="61">
                        <c:v>5.9854639390712658E-2</c:v>
                      </c:pt>
                      <c:pt idx="62">
                        <c:v>5.9760408642036827E-2</c:v>
                      </c:pt>
                      <c:pt idx="63">
                        <c:v>5.9633726009327148E-2</c:v>
                      </c:pt>
                      <c:pt idx="64">
                        <c:v>5.9472392648537306E-2</c:v>
                      </c:pt>
                      <c:pt idx="65">
                        <c:v>5.9274120077341244E-2</c:v>
                      </c:pt>
                      <c:pt idx="66">
                        <c:v>5.9036538980932161E-2</c:v>
                      </c:pt>
                      <c:pt idx="67">
                        <c:v>5.8757210461410435E-2</c:v>
                      </c:pt>
                      <c:pt idx="68">
                        <c:v>5.8433640130640827E-2</c:v>
                      </c:pt>
                      <c:pt idx="69">
                        <c:v>5.8063295429635564E-2</c:v>
                      </c:pt>
                      <c:pt idx="70">
                        <c:v>5.7643626543856019E-2</c:v>
                      </c:pt>
                      <c:pt idx="71">
                        <c:v>5.7172091217255416E-2</c:v>
                      </c:pt>
                      <c:pt idx="72">
                        <c:v>5.6646183682796857E-2</c:v>
                      </c:pt>
                      <c:pt idx="73">
                        <c:v>5.6063467835805084E-2</c:v>
                      </c:pt>
                      <c:pt idx="74">
                        <c:v>5.5421614677057494E-2</c:v>
                      </c:pt>
                      <c:pt idx="75">
                        <c:v>5.4718443806626757E-2</c:v>
                      </c:pt>
                      <c:pt idx="76">
                        <c:v>5.3951968586407648E-2</c:v>
                      </c:pt>
                      <c:pt idx="77">
                        <c:v>5.3120444443794795E-2</c:v>
                      </c:pt>
                      <c:pt idx="78">
                        <c:v>5.2222419536588634E-2</c:v>
                      </c:pt>
                      <c:pt idx="79">
                        <c:v>5.1256786529639428E-2</c:v>
                      </c:pt>
                      <c:pt idx="80">
                        <c:v>5.0222834303525372E-2</c:v>
                      </c:pt>
                      <c:pt idx="81">
                        <c:v>4.9120298182236892E-2</c:v>
                      </c:pt>
                      <c:pt idx="82">
                        <c:v>4.7949406819240085E-2</c:v>
                      </c:pt>
                      <c:pt idx="83">
                        <c:v>4.6710923540664105E-2</c:v>
                      </c:pt>
                      <c:pt idx="84">
                        <c:v>4.5406180873426155E-2</c:v>
                      </c:pt>
                      <c:pt idx="85">
                        <c:v>4.4037105947525301E-2</c:v>
                      </c:pt>
                      <c:pt idx="86">
                        <c:v>4.2606234528204751E-2</c:v>
                      </c:pt>
                      <c:pt idx="87">
                        <c:v>4.1116711884407381E-2</c:v>
                      </c:pt>
                      <c:pt idx="88">
                        <c:v>3.9572280418905273E-2</c:v>
                      </c:pt>
                      <c:pt idx="89">
                        <c:v>3.7977250568518348E-2</c:v>
                      </c:pt>
                      <c:pt idx="90">
                        <c:v>3.6336455495259115E-2</c:v>
                      </c:pt>
                      <c:pt idx="91">
                        <c:v>3.4655188977853253E-2</c:v>
                      </c:pt>
                      <c:pt idx="92">
                        <c:v>3.2939128733653615E-2</c:v>
                      </c:pt>
                      <c:pt idx="93">
                        <c:v>3.1194240892975136E-2</c:v>
                      </c:pt>
                      <c:pt idx="94">
                        <c:v>2.9426675771062113E-2</c:v>
                      </c:pt>
                      <c:pt idx="95">
                        <c:v>2.7642651214912696E-2</c:v>
                      </c:pt>
                      <c:pt idx="96">
                        <c:v>2.5848337250660335E-2</c:v>
                      </c:pt>
                      <c:pt idx="97">
                        <c:v>2.4049736833869878E-2</c:v>
                      </c:pt>
                      <c:pt idx="98">
                        <c:v>2.2252596182371753E-2</c:v>
                      </c:pt>
                      <c:pt idx="99">
                        <c:v>2.0462326423844351E-2</c:v>
                      </c:pt>
                      <c:pt idx="100">
                        <c:v>1.868399345065334E-2</c:v>
                      </c:pt>
                      <c:pt idx="101">
                        <c:v>1.6922337435498924E-2</c:v>
                      </c:pt>
                      <c:pt idx="102">
                        <c:v>1.5181911497893136E-2</c:v>
                      </c:pt>
                      <c:pt idx="103">
                        <c:v>1.3467228869373467E-2</c:v>
                      </c:pt>
                      <c:pt idx="104">
                        <c:v>1.1783053887133941E-2</c:v>
                      </c:pt>
                      <c:pt idx="105">
                        <c:v>1.0134563971202338E-2</c:v>
                      </c:pt>
                      <c:pt idx="106">
                        <c:v>8.5275751976879536E-3</c:v>
                      </c:pt>
                      <c:pt idx="107">
                        <c:v>6.9682445730605913E-3</c:v>
                      </c:pt>
                      <c:pt idx="108">
                        <c:v>5.4626249676725811E-3</c:v>
                      </c:pt>
                      <c:pt idx="109">
                        <c:v>4.0150626458257312E-3</c:v>
                      </c:pt>
                      <c:pt idx="110">
                        <c:v>2.6265712459277077E-3</c:v>
                      </c:pt>
                      <c:pt idx="111">
                        <c:v>1.2919911236391368E-3</c:v>
                      </c:pt>
                      <c:pt idx="112">
                        <c:v>-7.6432500254408938E-7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4.3441781666501606E-5</c:v>
                      </c:pt>
                      <c:pt idx="116">
                        <c:v>7.5689005125370032E-3</c:v>
                      </c:pt>
                      <c:pt idx="117">
                        <c:v>1.3815823705168519E-2</c:v>
                      </c:pt>
                      <c:pt idx="118">
                        <c:v>1.8851747488055862E-2</c:v>
                      </c:pt>
                      <c:pt idx="119">
                        <c:v>2.2751032469040394E-2</c:v>
                      </c:pt>
                      <c:pt idx="120">
                        <c:v>2.561044672648212E-2</c:v>
                      </c:pt>
                      <c:pt idx="121">
                        <c:v>2.7530804355243622E-2</c:v>
                      </c:pt>
                      <c:pt idx="122">
                        <c:v>2.8621266782486637E-2</c:v>
                      </c:pt>
                      <c:pt idx="123">
                        <c:v>2.8987918087648432E-2</c:v>
                      </c:pt>
                      <c:pt idx="124">
                        <c:v>2.8734814266291365E-2</c:v>
                      </c:pt>
                      <c:pt idx="125">
                        <c:v>2.7957746560714349E-2</c:v>
                      </c:pt>
                      <c:pt idx="126">
                        <c:v>2.6744817566147737E-2</c:v>
                      </c:pt>
                      <c:pt idx="127">
                        <c:v>2.5173664289198067E-2</c:v>
                      </c:pt>
                      <c:pt idx="128">
                        <c:v>2.3312358219589539E-2</c:v>
                      </c:pt>
                      <c:pt idx="129">
                        <c:v>2.1218738163110526E-2</c:v>
                      </c:pt>
                      <c:pt idx="130">
                        <c:v>1.8941665362817543E-2</c:v>
                      </c:pt>
                      <c:pt idx="131">
                        <c:v>1.6521445971748261E-2</c:v>
                      </c:pt>
                      <c:pt idx="132">
                        <c:v>1.3991163331103213E-2</c:v>
                      </c:pt>
                      <c:pt idx="133">
                        <c:v>1.1377514016226734E-2</c:v>
                      </c:pt>
                      <c:pt idx="134">
                        <c:v>8.7019919676215116E-3</c:v>
                      </c:pt>
                      <c:pt idx="135">
                        <c:v>5.9817017966463399E-3</c:v>
                      </c:pt>
                      <c:pt idx="136">
                        <c:v>3.2302760942155865E-3</c:v>
                      </c:pt>
                      <c:pt idx="137">
                        <c:v>4.5852525506618073E-4</c:v>
                      </c:pt>
                      <c:pt idx="138">
                        <c:v>-2.3249473671859157E-3</c:v>
                      </c:pt>
                      <c:pt idx="139">
                        <c:v>-5.1133058303524182E-3</c:v>
                      </c:pt>
                      <c:pt idx="140">
                        <c:v>-7.9010813142984249E-3</c:v>
                      </c:pt>
                      <c:pt idx="141">
                        <c:v>-1.0683902863961717E-2</c:v>
                      </c:pt>
                      <c:pt idx="142">
                        <c:v>-1.3458267447321537E-2</c:v>
                      </c:pt>
                      <c:pt idx="143">
                        <c:v>-1.6221370628598884E-2</c:v>
                      </c:pt>
                      <c:pt idx="144">
                        <c:v>-1.897096704643755E-2</c:v>
                      </c:pt>
                      <c:pt idx="145">
                        <c:v>-2.1705274286135251E-2</c:v>
                      </c:pt>
                      <c:pt idx="146">
                        <c:v>-2.4422885060165361E-2</c:v>
                      </c:pt>
                      <c:pt idx="147">
                        <c:v>-2.712269757057547E-2</c:v>
                      </c:pt>
                      <c:pt idx="148">
                        <c:v>-2.9803857120931424E-2</c:v>
                      </c:pt>
                      <c:pt idx="149">
                        <c:v>-3.2465706688952038E-2</c:v>
                      </c:pt>
                      <c:pt idx="150">
                        <c:v>-3.5107737867409915E-2</c:v>
                      </c:pt>
                      <c:pt idx="151">
                        <c:v>-3.7729547733644314E-2</c:v>
                      </c:pt>
                      <c:pt idx="152">
                        <c:v>-4.0330798172655502E-2</c:v>
                      </c:pt>
                      <c:pt idx="153">
                        <c:v>-4.2911175730745224E-2</c:v>
                      </c:pt>
                      <c:pt idx="154">
                        <c:v>-4.5470351163549742E-2</c:v>
                      </c:pt>
                      <c:pt idx="155">
                        <c:v>-4.8007940203099217E-2</c:v>
                      </c:pt>
                      <c:pt idx="156">
                        <c:v>-5.0523463615029983E-2</c:v>
                      </c:pt>
                      <c:pt idx="157">
                        <c:v>-5.3016306088156835E-2</c:v>
                      </c:pt>
                      <c:pt idx="158">
                        <c:v>-5.5485674124531044E-2</c:v>
                      </c:pt>
                      <c:pt idx="159">
                        <c:v>-5.7930552997795863E-2</c:v>
                      </c:pt>
                      <c:pt idx="160">
                        <c:v>-6.0349662183305751E-2</c:v>
                      </c:pt>
                      <c:pt idx="161">
                        <c:v>-6.2741409434409062E-2</c:v>
                      </c:pt>
                      <c:pt idx="162">
                        <c:v>-6.5103843854060234E-2</c:v>
                      </c:pt>
                      <c:pt idx="163">
                        <c:v>-6.743460824463994E-2</c:v>
                      </c:pt>
                      <c:pt idx="164">
                        <c:v>-6.9730891184208901E-2</c:v>
                      </c:pt>
                      <c:pt idx="165">
                        <c:v>-7.1989379619355795E-2</c:v>
                      </c:pt>
                      <c:pt idx="166">
                        <c:v>-7.4206212973067717E-2</c:v>
                      </c:pt>
                      <c:pt idx="167">
                        <c:v>-7.6376939899079024E-2</c:v>
                      </c:pt>
                      <c:pt idx="168">
                        <c:v>-7.8496479108921643E-2</c:v>
                      </c:pt>
                      <c:pt idx="169">
                        <c:v>-8.0559085896701493E-2</c:v>
                      </c:pt>
                      <c:pt idx="170">
                        <c:v>-8.2558326215984051E-2</c:v>
                      </c:pt>
                      <c:pt idx="171">
                        <c:v>-8.4487060278483364E-2</c:v>
                      </c:pt>
                      <c:pt idx="172">
                        <c:v>-8.6337437812487774E-2</c:v>
                      </c:pt>
                      <c:pt idx="173">
                        <c:v>-8.8100907136051773E-2</c:v>
                      </c:pt>
                      <c:pt idx="174">
                        <c:v>-8.9768240216295203E-2</c:v>
                      </c:pt>
                      <c:pt idx="175">
                        <c:v>-9.1329575733270524E-2</c:v>
                      </c:pt>
                      <c:pt idx="176">
                        <c:v>-9.2774481981692358E-2</c:v>
                      </c:pt>
                      <c:pt idx="177">
                        <c:v>-9.4092041079523778E-2</c:v>
                      </c:pt>
                      <c:pt idx="178">
                        <c:v>-9.5270955526364012E-2</c:v>
                      </c:pt>
                      <c:pt idx="179">
                        <c:v>-9.6299677551403534E-2</c:v>
                      </c:pt>
                      <c:pt idx="180">
                        <c:v>-9.716656102404668E-2</c:v>
                      </c:pt>
                      <c:pt idx="181">
                        <c:v>-9.786003488942617E-2</c:v>
                      </c:pt>
                      <c:pt idx="182">
                        <c:v>-9.8368796237464681E-2</c:v>
                      </c:pt>
                      <c:pt idx="183">
                        <c:v>-9.8682020176962745E-2</c:v>
                      </c:pt>
                      <c:pt idx="184">
                        <c:v>-9.8789582762743744E-2</c:v>
                      </c:pt>
                      <c:pt idx="185">
                        <c:v>-9.8682292309658984E-2</c:v>
                      </c:pt>
                      <c:pt idx="186">
                        <c:v>-9.8352123601185601E-2</c:v>
                      </c:pt>
                      <c:pt idx="187">
                        <c:v>-9.7792448799289874E-2</c:v>
                      </c:pt>
                      <c:pt idx="188">
                        <c:v>-9.6998258328595266E-2</c:v>
                      </c:pt>
                      <c:pt idx="189">
                        <c:v>-9.5966364723162431E-2</c:v>
                      </c:pt>
                      <c:pt idx="190">
                        <c:v>-9.4695582354202418E-2</c:v>
                      </c:pt>
                      <c:pt idx="191">
                        <c:v>-9.3186876255532514E-2</c:v>
                      </c:pt>
                      <c:pt idx="192">
                        <c:v>-9.1443473750807899E-2</c:v>
                      </c:pt>
                      <c:pt idx="193">
                        <c:v>-8.9470933554625348E-2</c:v>
                      </c:pt>
                      <c:pt idx="194">
                        <c:v>-8.7277168020718887E-2</c:v>
                      </c:pt>
                      <c:pt idx="195">
                        <c:v>-8.4872415830732004E-2</c:v>
                      </c:pt>
                      <c:pt idx="196">
                        <c:v>-8.2269163710059878E-2</c:v>
                      </c:pt>
                      <c:pt idx="197">
                        <c:v>-7.9482017929598775E-2</c:v>
                      </c:pt>
                      <c:pt idx="198">
                        <c:v>-7.6527527509564583E-2</c:v>
                      </c:pt>
                      <c:pt idx="199">
                        <c:v>-7.342396367299095E-2</c:v>
                      </c:pt>
                      <c:pt idx="200">
                        <c:v>-7.0191060460905688E-2</c:v>
                      </c:pt>
                      <c:pt idx="201">
                        <c:v>-6.684972460772616E-2</c:v>
                      </c:pt>
                      <c:pt idx="202">
                        <c:v>-6.3421721388548652E-2</c:v>
                      </c:pt>
                      <c:pt idx="203">
                        <c:v>-5.992934749061507E-2</c:v>
                      </c:pt>
                      <c:pt idx="204">
                        <c:v>-5.6395097347383689E-2</c:v>
                      </c:pt>
                      <c:pt idx="205">
                        <c:v>-5.2841336498797319E-2</c:v>
                      </c:pt>
                      <c:pt idx="206">
                        <c:v>-4.9289985165717289E-2</c:v>
                      </c:pt>
                      <c:pt idx="207">
                        <c:v>-4.5762228725783061E-2</c:v>
                      </c:pt>
                      <c:pt idx="208">
                        <c:v>-4.2278250840757287E-2</c:v>
                      </c:pt>
                      <c:pt idx="209">
                        <c:v>-3.885701210816541E-2</c:v>
                      </c:pt>
                      <c:pt idx="210">
                        <c:v>-3.5516056006312011E-2</c:v>
                      </c:pt>
                      <c:pt idx="211">
                        <c:v>-3.227137876931465E-2</c:v>
                      </c:pt>
                      <c:pt idx="212">
                        <c:v>-2.9137318976555259E-2</c:v>
                      </c:pt>
                      <c:pt idx="213">
                        <c:v>-2.6126532544839078E-2</c:v>
                      </c:pt>
                      <c:pt idx="214">
                        <c:v>-2.3249958583620872E-2</c:v>
                      </c:pt>
                      <c:pt idx="215">
                        <c:v>-2.0516900014016255E-2</c:v>
                      </c:pt>
                      <c:pt idx="216">
                        <c:v>-1.7935024883758002E-2</c:v>
                      </c:pt>
                      <c:pt idx="217">
                        <c:v>-1.5510528545723443E-2</c:v>
                      </c:pt>
                      <c:pt idx="218">
                        <c:v>-1.3248068940327339E-2</c:v>
                      </c:pt>
                      <c:pt idx="219">
                        <c:v>-1.1150953036834044E-2</c:v>
                      </c:pt>
                      <c:pt idx="220">
                        <c:v>-9.2208161186885639E-3</c:v>
                      </c:pt>
                      <c:pt idx="221">
                        <c:v>-7.4577573816563755E-3</c:v>
                      </c:pt>
                      <c:pt idx="222">
                        <c:v>-5.8594520798826832E-3</c:v>
                      </c:pt>
                      <c:pt idx="223">
                        <c:v>-4.4211639854205729E-3</c:v>
                      </c:pt>
                      <c:pt idx="224">
                        <c:v>-3.133750165703544E-3</c:v>
                      </c:pt>
                      <c:pt idx="225">
                        <c:v>-1.9835127917406793E-3</c:v>
                      </c:pt>
                      <c:pt idx="226">
                        <c:v>-9.4835763053469188E-4</c:v>
                      </c:pt>
                      <c:pt idx="227">
                        <c:v>1.4973120743467601E-6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975-4107-82E7-ED3DEFCFED71}"/>
                  </c:ext>
                </c:extLst>
              </c15:ser>
            </c15:filteredScatterSeries>
            <c15:filteredScatterSeries>
              <c15:ser>
                <c:idx val="3"/>
                <c:order val="3"/>
                <c:tx>
                  <c:v>Cuboid Re 5000</c:v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Cuboid!$F$10:$F$237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7.4443195434924669E-6</c:v>
                      </c:pt>
                      <c:pt idx="1">
                        <c:v>3.471607159652927E-3</c:v>
                      </c:pt>
                      <c:pt idx="2">
                        <c:v>6.6619294040189177E-3</c:v>
                      </c:pt>
                      <c:pt idx="3">
                        <c:v>9.646670554047717E-3</c:v>
                      </c:pt>
                      <c:pt idx="4">
                        <c:v>1.2462234690314194E-2</c:v>
                      </c:pt>
                      <c:pt idx="5">
                        <c:v>1.5123668822443266E-2</c:v>
                      </c:pt>
                      <c:pt idx="6">
                        <c:v>1.7634188892780168E-2</c:v>
                      </c:pt>
                      <c:pt idx="7">
                        <c:v>1.9992865525955597E-2</c:v>
                      </c:pt>
                      <c:pt idx="8">
                        <c:v>2.2198898285458117E-2</c:v>
                      </c:pt>
                      <c:pt idx="9">
                        <c:v>2.4253688475993827E-2</c:v>
                      </c:pt>
                      <c:pt idx="10">
                        <c:v>2.61609707797263E-2</c:v>
                      </c:pt>
                      <c:pt idx="11">
                        <c:v>2.7926407606393484E-2</c:v>
                      </c:pt>
                      <c:pt idx="12">
                        <c:v>2.9556815739459882E-2</c:v>
                      </c:pt>
                      <c:pt idx="13">
                        <c:v>3.1059645077492554E-2</c:v>
                      </c:pt>
                      <c:pt idx="14">
                        <c:v>3.2442521050959572E-2</c:v>
                      </c:pt>
                      <c:pt idx="15">
                        <c:v>3.371305240875163E-2</c:v>
                      </c:pt>
                      <c:pt idx="16">
                        <c:v>3.4878680955376953E-2</c:v>
                      </c:pt>
                      <c:pt idx="17">
                        <c:v>3.5946664762062493E-2</c:v>
                      </c:pt>
                      <c:pt idx="18">
                        <c:v>3.6924044149595471E-2</c:v>
                      </c:pt>
                      <c:pt idx="19">
                        <c:v>3.781765759815725E-2</c:v>
                      </c:pt>
                      <c:pt idx="20">
                        <c:v>3.8634122438938753E-2</c:v>
                      </c:pt>
                      <c:pt idx="21">
                        <c:v>3.9379835272454242E-2</c:v>
                      </c:pt>
                      <c:pt idx="22">
                        <c:v>4.0060945640042568E-2</c:v>
                      </c:pt>
                      <c:pt idx="23">
                        <c:v>4.0683343694169073E-2</c:v>
                      </c:pt>
                      <c:pt idx="24">
                        <c:v>4.1252634250545213E-2</c:v>
                      </c:pt>
                      <c:pt idx="25">
                        <c:v>4.1774124129635749E-2</c:v>
                      </c:pt>
                      <c:pt idx="26">
                        <c:v>4.2252804477523435E-2</c:v>
                      </c:pt>
                      <c:pt idx="27">
                        <c:v>4.269334462636503E-2</c:v>
                      </c:pt>
                      <c:pt idx="28">
                        <c:v>4.3100084795938916E-2</c:v>
                      </c:pt>
                      <c:pt idx="29">
                        <c:v>4.3477037632906876E-2</c:v>
                      </c:pt>
                      <c:pt idx="30">
                        <c:v>4.3827889837736826E-2</c:v>
                      </c:pt>
                      <c:pt idx="31">
                        <c:v>4.4156009967721392E-2</c:v>
                      </c:pt>
                      <c:pt idx="32">
                        <c:v>4.4464456501308577E-2</c:v>
                      </c:pt>
                      <c:pt idx="33">
                        <c:v>4.4755989921323479E-2</c:v>
                      </c:pt>
                      <c:pt idx="34">
                        <c:v>4.5033084849321212E-2</c:v>
                      </c:pt>
                      <c:pt idx="35">
                        <c:v>4.5297944558276335E-2</c:v>
                      </c:pt>
                      <c:pt idx="36">
                        <c:v>4.5552515218759221E-2</c:v>
                      </c:pt>
                      <c:pt idx="37">
                        <c:v>4.5798501307156438E-2</c:v>
                      </c:pt>
                      <c:pt idx="38">
                        <c:v>4.6037380396407875E-2</c:v>
                      </c:pt>
                      <c:pt idx="39">
                        <c:v>4.6270418216203292E-2</c:v>
                      </c:pt>
                      <c:pt idx="40">
                        <c:v>4.6498682804885214E-2</c:v>
                      </c:pt>
                      <c:pt idx="41">
                        <c:v>4.67230582811431E-2</c:v>
                      </c:pt>
                      <c:pt idx="42">
                        <c:v>4.6944257456134113E-2</c:v>
                      </c:pt>
                      <c:pt idx="43">
                        <c:v>4.7162833640468957E-2</c:v>
                      </c:pt>
                      <c:pt idx="44">
                        <c:v>4.7379191141225498E-2</c:v>
                      </c:pt>
                      <c:pt idx="45">
                        <c:v>4.7593594643149405E-2</c:v>
                      </c:pt>
                      <c:pt idx="46">
                        <c:v>4.7806177181300855E-2</c:v>
                      </c:pt>
                      <c:pt idx="47">
                        <c:v>4.8016946861208602E-2</c:v>
                      </c:pt>
                      <c:pt idx="48">
                        <c:v>4.8225792127553874E-2</c:v>
                      </c:pt>
                      <c:pt idx="49">
                        <c:v>4.8432485648371243E-2</c:v>
                      </c:pt>
                      <c:pt idx="50">
                        <c:v>4.8636686772504142E-2</c:v>
                      </c:pt>
                      <c:pt idx="51">
                        <c:v>4.8837942603929423E-2</c:v>
                      </c:pt>
                      <c:pt idx="52">
                        <c:v>4.9035687646249854E-2</c:v>
                      </c:pt>
                      <c:pt idx="53">
                        <c:v>4.9229242029449179E-2</c:v>
                      </c:pt>
                      <c:pt idx="54">
                        <c:v>4.9417808426261096E-2</c:v>
                      </c:pt>
                      <c:pt idx="55">
                        <c:v>4.9600467610446522E-2</c:v>
                      </c:pt>
                      <c:pt idx="56">
                        <c:v>4.977617277182525E-2</c:v>
                      </c:pt>
                      <c:pt idx="57">
                        <c:v>4.9943742555849262E-2</c:v>
                      </c:pt>
                      <c:pt idx="58">
                        <c:v>5.0101853111539925E-2</c:v>
                      </c:pt>
                      <c:pt idx="59">
                        <c:v>5.0249029097673058E-2</c:v>
                      </c:pt>
                      <c:pt idx="60">
                        <c:v>5.0383634038307618E-2</c:v>
                      </c:pt>
                      <c:pt idx="61">
                        <c:v>5.0503859902674461E-2</c:v>
                      </c:pt>
                      <c:pt idx="62">
                        <c:v>5.0607716686092853E-2</c:v>
                      </c:pt>
                      <c:pt idx="63">
                        <c:v>5.0693022097273145E-2</c:v>
                      </c:pt>
                      <c:pt idx="64">
                        <c:v>5.075739204032733E-2</c:v>
                      </c:pt>
                      <c:pt idx="65">
                        <c:v>5.0798231719450686E-2</c:v>
                      </c:pt>
                      <c:pt idx="66">
                        <c:v>5.0812729503771463E-2</c:v>
                      </c:pt>
                      <c:pt idx="67">
                        <c:v>5.0797853474358487E-2</c:v>
                      </c:pt>
                      <c:pt idx="68">
                        <c:v>5.0750351378923197E-2</c:v>
                      </c:pt>
                      <c:pt idx="69">
                        <c:v>5.0666754559536252E-2</c:v>
                      </c:pt>
                      <c:pt idx="70">
                        <c:v>5.0543390306850622E-2</c:v>
                      </c:pt>
                      <c:pt idx="71">
                        <c:v>5.0376399961560792E-2</c:v>
                      </c:pt>
                      <c:pt idx="72">
                        <c:v>5.0161764009096659E-2</c:v>
                      </c:pt>
                      <c:pt idx="73">
                        <c:v>4.9895337587973106E-2</c:v>
                      </c:pt>
                      <c:pt idx="74">
                        <c:v>4.9572901088849514E-2</c:v>
                      </c:pt>
                      <c:pt idx="75">
                        <c:v>4.9190215324534221E-2</c:v>
                      </c:pt>
                      <c:pt idx="76">
                        <c:v>4.8743088423359587E-2</c:v>
                      </c:pt>
                      <c:pt idx="77">
                        <c:v>4.8227460688344027E-2</c:v>
                      </c:pt>
                      <c:pt idx="78">
                        <c:v>4.7639501976076602E-2</c:v>
                      </c:pt>
                      <c:pt idx="79">
                        <c:v>4.6975702554243486E-2</c:v>
                      </c:pt>
                      <c:pt idx="80">
                        <c:v>4.6232984200618284E-2</c:v>
                      </c:pt>
                      <c:pt idx="81">
                        <c:v>4.5408824703758538E-2</c:v>
                      </c:pt>
                      <c:pt idx="82">
                        <c:v>4.4501368480481585E-2</c:v>
                      </c:pt>
                      <c:pt idx="83">
                        <c:v>4.3509517930470039E-2</c:v>
                      </c:pt>
                      <c:pt idx="84">
                        <c:v>4.2433056722608747E-2</c:v>
                      </c:pt>
                      <c:pt idx="85">
                        <c:v>4.1272743260838803E-2</c:v>
                      </c:pt>
                      <c:pt idx="86">
                        <c:v>4.0030354202465104E-2</c:v>
                      </c:pt>
                      <c:pt idx="87">
                        <c:v>3.8708721603669935E-2</c:v>
                      </c:pt>
                      <c:pt idx="88">
                        <c:v>3.7311792340971331E-2</c:v>
                      </c:pt>
                      <c:pt idx="89">
                        <c:v>3.5844576251984721E-2</c:v>
                      </c:pt>
                      <c:pt idx="90">
                        <c:v>3.431307072729934E-2</c:v>
                      </c:pt>
                      <c:pt idx="91">
                        <c:v>3.272420411939727E-2</c:v>
                      </c:pt>
                      <c:pt idx="92">
                        <c:v>3.1085742056017097E-2</c:v>
                      </c:pt>
                      <c:pt idx="93">
                        <c:v>2.9406050262892433E-2</c:v>
                      </c:pt>
                      <c:pt idx="94">
                        <c:v>2.7693952802653524E-2</c:v>
                      </c:pt>
                      <c:pt idx="95">
                        <c:v>2.5958547271092095E-2</c:v>
                      </c:pt>
                      <c:pt idx="96">
                        <c:v>2.4208959830301906E-2</c:v>
                      </c:pt>
                      <c:pt idx="97">
                        <c:v>2.2454035953175279E-2</c:v>
                      </c:pt>
                      <c:pt idx="98">
                        <c:v>2.0702222156653401E-2</c:v>
                      </c:pt>
                      <c:pt idx="99">
                        <c:v>1.8961283662569876E-2</c:v>
                      </c:pt>
                      <c:pt idx="100">
                        <c:v>1.7238173157659967E-2</c:v>
                      </c:pt>
                      <c:pt idx="101">
                        <c:v>1.553892383901145E-2</c:v>
                      </c:pt>
                      <c:pt idx="102">
                        <c:v>1.386890988521996E-2</c:v>
                      </c:pt>
                      <c:pt idx="103">
                        <c:v>1.2233004529980534E-2</c:v>
                      </c:pt>
                      <c:pt idx="104">
                        <c:v>1.0636357699922425E-2</c:v>
                      </c:pt>
                      <c:pt idx="105">
                        <c:v>9.0850423570906468E-3</c:v>
                      </c:pt>
                      <c:pt idx="106">
                        <c:v>7.5871051697944296E-3</c:v>
                      </c:pt>
                      <c:pt idx="107">
                        <c:v>6.1524160099857934E-3</c:v>
                      </c:pt>
                      <c:pt idx="108">
                        <c:v>4.7916240134146491E-3</c:v>
                      </c:pt>
                      <c:pt idx="109">
                        <c:v>3.5112400546575976E-3</c:v>
                      </c:pt>
                      <c:pt idx="110">
                        <c:v>2.3063194883263119E-3</c:v>
                      </c:pt>
                      <c:pt idx="111">
                        <c:v>1.1512266579591561E-3</c:v>
                      </c:pt>
                      <c:pt idx="112">
                        <c:v>9.2210238414193996E-7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5.0620366686921814E-5</c:v>
                      </c:pt>
                      <c:pt idx="116">
                        <c:v>1.0352965449835383E-2</c:v>
                      </c:pt>
                      <c:pt idx="117">
                        <c:v>1.831837454167445E-2</c:v>
                      </c:pt>
                      <c:pt idx="118">
                        <c:v>2.4180428863185149E-2</c:v>
                      </c:pt>
                      <c:pt idx="119">
                        <c:v>2.8186936964424696E-2</c:v>
                      </c:pt>
                      <c:pt idx="120">
                        <c:v>3.0620315505769893E-2</c:v>
                      </c:pt>
                      <c:pt idx="121">
                        <c:v>3.175441248006064E-2</c:v>
                      </c:pt>
                      <c:pt idx="122">
                        <c:v>3.185532765322182E-2</c:v>
                      </c:pt>
                      <c:pt idx="123">
                        <c:v>3.1153312061901021E-2</c:v>
                      </c:pt>
                      <c:pt idx="124">
                        <c:v>2.9848218215426558E-2</c:v>
                      </c:pt>
                      <c:pt idx="125">
                        <c:v>2.8097927698070856E-2</c:v>
                      </c:pt>
                      <c:pt idx="126">
                        <c:v>2.6028721174551499E-2</c:v>
                      </c:pt>
                      <c:pt idx="127">
                        <c:v>2.3733430509080611E-2</c:v>
                      </c:pt>
                      <c:pt idx="128">
                        <c:v>2.1281915733089983E-2</c:v>
                      </c:pt>
                      <c:pt idx="129">
                        <c:v>1.8722739733632837E-2</c:v>
                      </c:pt>
                      <c:pt idx="130">
                        <c:v>1.6091783814480055E-2</c:v>
                      </c:pt>
                      <c:pt idx="131">
                        <c:v>1.3413360549140243E-2</c:v>
                      </c:pt>
                      <c:pt idx="132">
                        <c:v>1.0705444759498705E-2</c:v>
                      </c:pt>
                      <c:pt idx="133">
                        <c:v>7.9806379535232504E-3</c:v>
                      </c:pt>
                      <c:pt idx="134">
                        <c:v>5.2490019807272126E-3</c:v>
                      </c:pt>
                      <c:pt idx="135">
                        <c:v>2.5175471737832675E-3</c:v>
                      </c:pt>
                      <c:pt idx="136">
                        <c:v>-2.07868515122972E-4</c:v>
                      </c:pt>
                      <c:pt idx="137">
                        <c:v>-2.9226188544426829E-3</c:v>
                      </c:pt>
                      <c:pt idx="138">
                        <c:v>-5.6228934650546002E-3</c:v>
                      </c:pt>
                      <c:pt idx="139">
                        <c:v>-8.3060445971661553E-3</c:v>
                      </c:pt>
                      <c:pt idx="140">
                        <c:v>-1.0969641270526543E-2</c:v>
                      </c:pt>
                      <c:pt idx="141">
                        <c:v>-1.3611843149133652E-2</c:v>
                      </c:pt>
                      <c:pt idx="142">
                        <c:v>-1.623138814358276E-2</c:v>
                      </c:pt>
                      <c:pt idx="143">
                        <c:v>-1.8827469173032386E-2</c:v>
                      </c:pt>
                      <c:pt idx="144">
                        <c:v>-2.1399330753036998E-2</c:v>
                      </c:pt>
                      <c:pt idx="145">
                        <c:v>-2.3946636656073998E-2</c:v>
                      </c:pt>
                      <c:pt idx="146">
                        <c:v>-2.6469336817165196E-2</c:v>
                      </c:pt>
                      <c:pt idx="147">
                        <c:v>-2.8967466184386056E-2</c:v>
                      </c:pt>
                      <c:pt idx="148">
                        <c:v>-3.1441083772476813E-2</c:v>
                      </c:pt>
                      <c:pt idx="149">
                        <c:v>-3.3890456523814429E-2</c:v>
                      </c:pt>
                      <c:pt idx="150">
                        <c:v>-3.6315862177895647E-2</c:v>
                      </c:pt>
                      <c:pt idx="151">
                        <c:v>-3.8717499515637549E-2</c:v>
                      </c:pt>
                      <c:pt idx="152">
                        <c:v>-4.1095521023073407E-2</c:v>
                      </c:pt>
                      <c:pt idx="153">
                        <c:v>-4.3450051953053841E-2</c:v>
                      </c:pt>
                      <c:pt idx="154">
                        <c:v>-4.578104172447145E-2</c:v>
                      </c:pt>
                      <c:pt idx="155">
                        <c:v>-4.8088248023461184E-2</c:v>
                      </c:pt>
                      <c:pt idx="156">
                        <c:v>-5.0371237571467643E-2</c:v>
                      </c:pt>
                      <c:pt idx="157">
                        <c:v>-5.2629334916251387E-2</c:v>
                      </c:pt>
                      <c:pt idx="158">
                        <c:v>-5.4861534580650767E-2</c:v>
                      </c:pt>
                      <c:pt idx="159">
                        <c:v>-5.706648680952036E-2</c:v>
                      </c:pt>
                      <c:pt idx="160">
                        <c:v>-5.9242455889675444E-2</c:v>
                      </c:pt>
                      <c:pt idx="161">
                        <c:v>-6.138725661511605E-2</c:v>
                      </c:pt>
                      <c:pt idx="162">
                        <c:v>-6.3498193781381829E-2</c:v>
                      </c:pt>
                      <c:pt idx="163">
                        <c:v>-6.5572026802638725E-2</c:v>
                      </c:pt>
                      <c:pt idx="164">
                        <c:v>-6.7604913063690653E-2</c:v>
                      </c:pt>
                      <c:pt idx="165">
                        <c:v>-6.9592353038818139E-2</c:v>
                      </c:pt>
                      <c:pt idx="166">
                        <c:v>-7.1529143462252698E-2</c:v>
                      </c:pt>
                      <c:pt idx="167">
                        <c:v>-7.340934145630422E-2</c:v>
                      </c:pt>
                      <c:pt idx="168">
                        <c:v>-7.522622704665384E-2</c:v>
                      </c:pt>
                      <c:pt idx="169">
                        <c:v>-7.6972279817788605E-2</c:v>
                      </c:pt>
                      <c:pt idx="170">
                        <c:v>-7.8639169665456865E-2</c:v>
                      </c:pt>
                      <c:pt idx="171">
                        <c:v>-8.0217765529957769E-2</c:v>
                      </c:pt>
                      <c:pt idx="172">
                        <c:v>-8.1698161030797661E-2</c:v>
                      </c:pt>
                      <c:pt idx="173">
                        <c:v>-8.3069725250295601E-2</c:v>
                      </c:pt>
                      <c:pt idx="174">
                        <c:v>-8.4321179347691261E-2</c:v>
                      </c:pt>
                      <c:pt idx="175">
                        <c:v>-8.5440702842346811E-2</c:v>
                      </c:pt>
                      <c:pt idx="176">
                        <c:v>-8.6416069423329106E-2</c:v>
                      </c:pt>
                      <c:pt idx="177">
                        <c:v>-8.7234815416607533E-2</c:v>
                      </c:pt>
                      <c:pt idx="178">
                        <c:v>-8.7884440006481768E-2</c:v>
                      </c:pt>
                      <c:pt idx="179">
                        <c:v>-8.8352636466676543E-2</c:v>
                      </c:pt>
                      <c:pt idx="180">
                        <c:v>-8.8627550233317837E-2</c:v>
                      </c:pt>
                      <c:pt idx="181">
                        <c:v>-8.8698060657663461E-2</c:v>
                      </c:pt>
                      <c:pt idx="182">
                        <c:v>-8.8554079620213555E-2</c:v>
                      </c:pt>
                      <c:pt idx="183">
                        <c:v>-8.818685936553762E-2</c:v>
                      </c:pt>
                      <c:pt idx="184">
                        <c:v>-8.7589299340517374E-2</c:v>
                      </c:pt>
                      <c:pt idx="185">
                        <c:v>-8.675624256932718E-2</c:v>
                      </c:pt>
                      <c:pt idx="186">
                        <c:v>-8.568474907524426E-2</c:v>
                      </c:pt>
                      <c:pt idx="187">
                        <c:v>-8.4374335127783112E-2</c:v>
                      </c:pt>
                      <c:pt idx="188">
                        <c:v>-8.2827165711326867E-2</c:v>
                      </c:pt>
                      <c:pt idx="189">
                        <c:v>-8.1048191010943987E-2</c:v>
                      </c:pt>
                      <c:pt idx="190">
                        <c:v>-7.9045215962333812E-2</c:v>
                      </c:pt>
                      <c:pt idx="191">
                        <c:v>-7.6828897854417544E-2</c:v>
                      </c:pt>
                      <c:pt idx="192">
                        <c:v>-7.4412665605253225E-2</c:v>
                      </c:pt>
                      <c:pt idx="193">
                        <c:v>-7.1812562852621997E-2</c:v>
                      </c:pt>
                      <c:pt idx="194">
                        <c:v>-6.9047013577565125E-2</c:v>
                      </c:pt>
                      <c:pt idx="195">
                        <c:v>-6.6136521032329781E-2</c:v>
                      </c:pt>
                      <c:pt idx="196">
                        <c:v>-6.3103303626510343E-2</c:v>
                      </c:pt>
                      <c:pt idx="197">
                        <c:v>-5.9970887180973612E-2</c:v>
                      </c:pt>
                      <c:pt idx="198">
                        <c:v>-5.676365893424537E-2</c:v>
                      </c:pt>
                      <c:pt idx="199">
                        <c:v>-5.3506410486386886E-2</c:v>
                      </c:pt>
                      <c:pt idx="200">
                        <c:v>-5.0223872077908793E-2</c:v>
                      </c:pt>
                      <c:pt idx="201">
                        <c:v>-4.6940271737763925E-2</c:v>
                      </c:pt>
                      <c:pt idx="202">
                        <c:v>-4.3678912302130335E-2</c:v>
                      </c:pt>
                      <c:pt idx="203">
                        <c:v>-4.046180642580656E-2</c:v>
                      </c:pt>
                      <c:pt idx="204">
                        <c:v>-3.7309345984009042E-2</c:v>
                      </c:pt>
                      <c:pt idx="205">
                        <c:v>-3.4240055497411333E-2</c:v>
                      </c:pt>
                      <c:pt idx="206">
                        <c:v>-3.1270381330180078E-2</c:v>
                      </c:pt>
                      <c:pt idx="207">
                        <c:v>-2.8414583353489849E-2</c:v>
                      </c:pt>
                      <c:pt idx="208">
                        <c:v>-2.5684646131779204E-2</c:v>
                      </c:pt>
                      <c:pt idx="209">
                        <c:v>-2.3090306686507654E-2</c:v>
                      </c:pt>
                      <c:pt idx="210">
                        <c:v>-2.0639067201677831E-2</c:v>
                      </c:pt>
                      <c:pt idx="211">
                        <c:v>-1.833634129085402E-2</c:v>
                      </c:pt>
                      <c:pt idx="212">
                        <c:v>-1.6185532346894883E-2</c:v>
                      </c:pt>
                      <c:pt idx="213">
                        <c:v>-1.4188276522259038E-2</c:v>
                      </c:pt>
                      <c:pt idx="214">
                        <c:v>-1.2344545582818623E-2</c:v>
                      </c:pt>
                      <c:pt idx="215">
                        <c:v>-1.0652971971628757E-2</c:v>
                      </c:pt>
                      <c:pt idx="216">
                        <c:v>-9.1109289566626631E-3</c:v>
                      </c:pt>
                      <c:pt idx="217">
                        <c:v>-7.7149155996342617E-3</c:v>
                      </c:pt>
                      <c:pt idx="218">
                        <c:v>-6.4605136344525315E-3</c:v>
                      </c:pt>
                      <c:pt idx="219">
                        <c:v>-5.3427371749162605E-3</c:v>
                      </c:pt>
                      <c:pt idx="220">
                        <c:v>-4.3556281897410877E-3</c:v>
                      </c:pt>
                      <c:pt idx="221">
                        <c:v>-3.4923246255323462E-3</c:v>
                      </c:pt>
                      <c:pt idx="222">
                        <c:v>-2.7437733287217518E-3</c:v>
                      </c:pt>
                      <c:pt idx="223">
                        <c:v>-2.0978441677584636E-3</c:v>
                      </c:pt>
                      <c:pt idx="224">
                        <c:v>-1.5359889176232776E-3</c:v>
                      </c:pt>
                      <c:pt idx="225">
                        <c:v>-1.0304696145617164E-3</c:v>
                      </c:pt>
                      <c:pt idx="226">
                        <c:v>-5.3882252818761062E-4</c:v>
                      </c:pt>
                      <c:pt idx="227">
                        <c:v>-2.3507214451867889E-6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975-4107-82E7-ED3DEFCFED71}"/>
                  </c:ext>
                </c:extLst>
              </c15:ser>
            </c15:filteredScatterSeries>
            <c15:filteredScatterSeries>
              <c15:ser>
                <c:idx val="4"/>
                <c:order val="4"/>
                <c:tx>
                  <c:v>Cuboid Re 7500</c:v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Cuboid!$B$10:$B$237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Cuboid!$G$10:$G$237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6.8608176178972962E-6</c:v>
                      </c:pt>
                      <c:pt idx="1">
                        <c:v>3.1628368194203107E-3</c:v>
                      </c:pt>
                      <c:pt idx="2">
                        <c:v>5.9621692050649319E-3</c:v>
                      </c:pt>
                      <c:pt idx="3">
                        <c:v>8.5235606976718191E-3</c:v>
                      </c:pt>
                      <c:pt idx="4">
                        <c:v>1.0911144541927665E-2</c:v>
                      </c:pt>
                      <c:pt idx="5">
                        <c:v>1.3149349908286109E-2</c:v>
                      </c:pt>
                      <c:pt idx="6">
                        <c:v>1.5239887463800594E-2</c:v>
                      </c:pt>
                      <c:pt idx="7">
                        <c:v>1.7178283672947124E-2</c:v>
                      </c:pt>
                      <c:pt idx="8">
                        <c:v>1.8962926316130856E-2</c:v>
                      </c:pt>
                      <c:pt idx="9">
                        <c:v>2.0597365886166383E-2</c:v>
                      </c:pt>
                      <c:pt idx="10">
                        <c:v>2.2088930243502426E-2</c:v>
                      </c:pt>
                      <c:pt idx="11">
                        <c:v>2.3446917594598375E-2</c:v>
                      </c:pt>
                      <c:pt idx="12">
                        <c:v>2.4681117639225141E-2</c:v>
                      </c:pt>
                      <c:pt idx="13">
                        <c:v>2.5801144918086841E-2</c:v>
                      </c:pt>
                      <c:pt idx="14">
                        <c:v>2.6816092628079373E-2</c:v>
                      </c:pt>
                      <c:pt idx="15">
                        <c:v>2.7734549170037915E-2</c:v>
                      </c:pt>
                      <c:pt idx="16">
                        <c:v>2.8564600484439644E-2</c:v>
                      </c:pt>
                      <c:pt idx="17">
                        <c:v>2.9313933540715993E-2</c:v>
                      </c:pt>
                      <c:pt idx="18">
                        <c:v>2.9989838151162559E-2</c:v>
                      </c:pt>
                      <c:pt idx="19">
                        <c:v>3.0599252692688674E-2</c:v>
                      </c:pt>
                      <c:pt idx="20">
                        <c:v>3.1148731991738399E-2</c:v>
                      </c:pt>
                      <c:pt idx="21">
                        <c:v>3.1644460823500725E-2</c:v>
                      </c:pt>
                      <c:pt idx="22">
                        <c:v>3.2092221813604292E-2</c:v>
                      </c:pt>
                      <c:pt idx="23">
                        <c:v>3.2497407356100502E-2</c:v>
                      </c:pt>
                      <c:pt idx="24">
                        <c:v>3.2865002435048009E-2</c:v>
                      </c:pt>
                      <c:pt idx="25">
                        <c:v>3.3199603659726011E-2</c:v>
                      </c:pt>
                      <c:pt idx="26">
                        <c:v>3.3505416668816596E-2</c:v>
                      </c:pt>
                      <c:pt idx="27">
                        <c:v>3.3786279987721428E-2</c:v>
                      </c:pt>
                      <c:pt idx="28">
                        <c:v>3.4045672091607242E-2</c:v>
                      </c:pt>
                      <c:pt idx="29">
                        <c:v>3.4286738157718863E-2</c:v>
                      </c:pt>
                      <c:pt idx="30">
                        <c:v>3.4512302768167601E-2</c:v>
                      </c:pt>
                      <c:pt idx="31">
                        <c:v>3.4724896278381878E-2</c:v>
                      </c:pt>
                      <c:pt idx="32">
                        <c:v>3.4926770877194806E-2</c:v>
                      </c:pt>
                      <c:pt idx="33">
                        <c:v>3.5119926302386618E-2</c:v>
                      </c:pt>
                      <c:pt idx="34">
                        <c:v>3.5306126124667499E-2</c:v>
                      </c:pt>
                      <c:pt idx="35">
                        <c:v>3.5486920810372649E-2</c:v>
                      </c:pt>
                      <c:pt idx="36">
                        <c:v>3.5663664551925996E-2</c:v>
                      </c:pt>
                      <c:pt idx="37">
                        <c:v>3.5837535516224511E-2</c:v>
                      </c:pt>
                      <c:pt idx="38">
                        <c:v>3.6009550014657492E-2</c:v>
                      </c:pt>
                      <c:pt idx="39">
                        <c:v>3.6180579853970239E-2</c:v>
                      </c:pt>
                      <c:pt idx="40">
                        <c:v>3.6351365864480116E-2</c:v>
                      </c:pt>
                      <c:pt idx="41">
                        <c:v>3.6522530924048953E-2</c:v>
                      </c:pt>
                      <c:pt idx="42">
                        <c:v>3.6694590119868128E-2</c:v>
                      </c:pt>
                      <c:pt idx="43">
                        <c:v>3.6867961871717508E-2</c:v>
                      </c:pt>
                      <c:pt idx="44">
                        <c:v>3.7042976631169337E-2</c:v>
                      </c:pt>
                      <c:pt idx="45">
                        <c:v>3.7219882809375986E-2</c:v>
                      </c:pt>
                      <c:pt idx="46">
                        <c:v>3.7398853089107731E-2</c:v>
                      </c:pt>
                      <c:pt idx="47">
                        <c:v>3.7579989296115564E-2</c:v>
                      </c:pt>
                      <c:pt idx="48">
                        <c:v>3.7763326209220641E-2</c:v>
                      </c:pt>
                      <c:pt idx="49">
                        <c:v>3.7948831238286108E-2</c:v>
                      </c:pt>
                      <c:pt idx="50">
                        <c:v>3.8136407233921407E-2</c:v>
                      </c:pt>
                      <c:pt idx="51">
                        <c:v>3.8325890795451512E-2</c:v>
                      </c:pt>
                      <c:pt idx="52">
                        <c:v>3.8517052018396475E-2</c:v>
                      </c:pt>
                      <c:pt idx="53">
                        <c:v>3.8709587927310239E-2</c:v>
                      </c:pt>
                      <c:pt idx="54">
                        <c:v>3.8903121339272019E-2</c:v>
                      </c:pt>
                      <c:pt idx="55">
                        <c:v>3.9097192512298186E-2</c:v>
                      </c:pt>
                      <c:pt idx="56">
                        <c:v>3.9291255673937944E-2</c:v>
                      </c:pt>
                      <c:pt idx="57">
                        <c:v>3.9484663776732556E-2</c:v>
                      </c:pt>
                      <c:pt idx="58">
                        <c:v>3.9676663457759907E-2</c:v>
                      </c:pt>
                      <c:pt idx="59">
                        <c:v>3.9866381130426939E-2</c:v>
                      </c:pt>
                      <c:pt idx="60">
                        <c:v>4.0052814885871042E-2</c:v>
                      </c:pt>
                      <c:pt idx="61">
                        <c:v>4.0234806296771584E-2</c:v>
                      </c:pt>
                      <c:pt idx="62">
                        <c:v>4.0411036500624976E-2</c:v>
                      </c:pt>
                      <c:pt idx="63">
                        <c:v>4.0580007863614667E-2</c:v>
                      </c:pt>
                      <c:pt idx="64">
                        <c:v>4.0740025280629005E-2</c:v>
                      </c:pt>
                      <c:pt idx="65">
                        <c:v>4.088915643018274E-2</c:v>
                      </c:pt>
                      <c:pt idx="66">
                        <c:v>4.1025244360861579E-2</c:v>
                      </c:pt>
                      <c:pt idx="67">
                        <c:v>4.1145879709858189E-2</c:v>
                      </c:pt>
                      <c:pt idx="68">
                        <c:v>4.1248366165457781E-2</c:v>
                      </c:pt>
                      <c:pt idx="69">
                        <c:v>4.1329693640348386E-2</c:v>
                      </c:pt>
                      <c:pt idx="70">
                        <c:v>4.1386589604134903E-2</c:v>
                      </c:pt>
                      <c:pt idx="71">
                        <c:v>4.1415463018935457E-2</c:v>
                      </c:pt>
                      <c:pt idx="72">
                        <c:v>4.1412375558403991E-2</c:v>
                      </c:pt>
                      <c:pt idx="73">
                        <c:v>4.1373089686274171E-2</c:v>
                      </c:pt>
                      <c:pt idx="74">
                        <c:v>4.1293160296730254E-2</c:v>
                      </c:pt>
                      <c:pt idx="75">
                        <c:v>4.116782854987204E-2</c:v>
                      </c:pt>
                      <c:pt idx="76">
                        <c:v>4.0992092234714533E-2</c:v>
                      </c:pt>
                      <c:pt idx="77">
                        <c:v>4.0760893477239768E-2</c:v>
                      </c:pt>
                      <c:pt idx="78">
                        <c:v>4.0469183911287933E-2</c:v>
                      </c:pt>
                      <c:pt idx="79">
                        <c:v>4.0111803420394089E-2</c:v>
                      </c:pt>
                      <c:pt idx="80">
                        <c:v>3.9683811520437193E-2</c:v>
                      </c:pt>
                      <c:pt idx="81">
                        <c:v>3.9180746273805404E-2</c:v>
                      </c:pt>
                      <c:pt idx="82">
                        <c:v>3.8598535641950989E-2</c:v>
                      </c:pt>
                      <c:pt idx="83">
                        <c:v>3.7933533697203661E-2</c:v>
                      </c:pt>
                      <c:pt idx="84">
                        <c:v>3.7183154727350787E-2</c:v>
                      </c:pt>
                      <c:pt idx="85">
                        <c:v>3.6345866685854371E-2</c:v>
                      </c:pt>
                      <c:pt idx="86">
                        <c:v>3.542094695226438E-2</c:v>
                      </c:pt>
                      <c:pt idx="87">
                        <c:v>3.4408893128646832E-2</c:v>
                      </c:pt>
                      <c:pt idx="88">
                        <c:v>3.3311957612456103E-2</c:v>
                      </c:pt>
                      <c:pt idx="89">
                        <c:v>3.2133516097257453E-2</c:v>
                      </c:pt>
                      <c:pt idx="90">
                        <c:v>3.0878009676562283E-2</c:v>
                      </c:pt>
                      <c:pt idx="91">
                        <c:v>2.9551562971141157E-2</c:v>
                      </c:pt>
                      <c:pt idx="92">
                        <c:v>2.8161729075367032E-2</c:v>
                      </c:pt>
                      <c:pt idx="93">
                        <c:v>2.6716521836329565E-2</c:v>
                      </c:pt>
                      <c:pt idx="94">
                        <c:v>2.522488638286785E-2</c:v>
                      </c:pt>
                      <c:pt idx="95">
                        <c:v>2.3696804468880731E-2</c:v>
                      </c:pt>
                      <c:pt idx="96">
                        <c:v>2.2142272350001546E-2</c:v>
                      </c:pt>
                      <c:pt idx="97">
                        <c:v>2.057083895455358E-2</c:v>
                      </c:pt>
                      <c:pt idx="98">
                        <c:v>1.8992215384587941E-2</c:v>
                      </c:pt>
                      <c:pt idx="99">
                        <c:v>1.7415494507294269E-2</c:v>
                      </c:pt>
                      <c:pt idx="100">
                        <c:v>1.5848348937203962E-2</c:v>
                      </c:pt>
                      <c:pt idx="101">
                        <c:v>1.4297245207919942E-2</c:v>
                      </c:pt>
                      <c:pt idx="102">
                        <c:v>1.2767755032415E-2</c:v>
                      </c:pt>
                      <c:pt idx="103">
                        <c:v>1.1264026666426855E-2</c:v>
                      </c:pt>
                      <c:pt idx="104">
                        <c:v>9.7897565945971599E-3</c:v>
                      </c:pt>
                      <c:pt idx="105">
                        <c:v>8.350061844523967E-3</c:v>
                      </c:pt>
                      <c:pt idx="106">
                        <c:v>6.9538596080275074E-3</c:v>
                      </c:pt>
                      <c:pt idx="107">
                        <c:v>5.6158307174546552E-3</c:v>
                      </c:pt>
                      <c:pt idx="108">
                        <c:v>4.356781646462176E-3</c:v>
                      </c:pt>
                      <c:pt idx="109">
                        <c:v>3.1952298177252971E-3</c:v>
                      </c:pt>
                      <c:pt idx="110">
                        <c:v>2.1260033381364845E-3</c:v>
                      </c:pt>
                      <c:pt idx="111">
                        <c:v>1.0929365547312233E-3</c:v>
                      </c:pt>
                      <c:pt idx="112">
                        <c:v>1.5737484517981165E-6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4.6271256935732183E-5</c:v>
                      </c:pt>
                      <c:pt idx="116">
                        <c:v>9.8631888835191851E-3</c:v>
                      </c:pt>
                      <c:pt idx="117">
                        <c:v>1.6671536827426239E-2</c:v>
                      </c:pt>
                      <c:pt idx="118">
                        <c:v>2.1010439724682955E-2</c:v>
                      </c:pt>
                      <c:pt idx="119">
                        <c:v>2.3370369152263197E-2</c:v>
                      </c:pt>
                      <c:pt idx="120">
                        <c:v>2.4232674151187662E-2</c:v>
                      </c:pt>
                      <c:pt idx="121">
                        <c:v>2.400357161306127E-2</c:v>
                      </c:pt>
                      <c:pt idx="122">
                        <c:v>2.3021673305550709E-2</c:v>
                      </c:pt>
                      <c:pt idx="123">
                        <c:v>2.1530725003309499E-2</c:v>
                      </c:pt>
                      <c:pt idx="124">
                        <c:v>1.9709366103279197E-2</c:v>
                      </c:pt>
                      <c:pt idx="125">
                        <c:v>1.7669411257081179E-2</c:v>
                      </c:pt>
                      <c:pt idx="126">
                        <c:v>1.5489574709151292E-2</c:v>
                      </c:pt>
                      <c:pt idx="127">
                        <c:v>1.3215569365348304E-2</c:v>
                      </c:pt>
                      <c:pt idx="128">
                        <c:v>1.0879756584946934E-2</c:v>
                      </c:pt>
                      <c:pt idx="129">
                        <c:v>8.5008344440122199E-3</c:v>
                      </c:pt>
                      <c:pt idx="130">
                        <c:v>6.0972050776256772E-3</c:v>
                      </c:pt>
                      <c:pt idx="131">
                        <c:v>3.6789507672646614E-3</c:v>
                      </c:pt>
                      <c:pt idx="132">
                        <c:v>1.2551610881812111E-3</c:v>
                      </c:pt>
                      <c:pt idx="133">
                        <c:v>-1.1667425974344584E-3</c:v>
                      </c:pt>
                      <c:pt idx="134">
                        <c:v>-3.578132588648537E-3</c:v>
                      </c:pt>
                      <c:pt idx="135">
                        <c:v>-5.9761360421768063E-3</c:v>
                      </c:pt>
                      <c:pt idx="136">
                        <c:v>-8.3568748306027951E-3</c:v>
                      </c:pt>
                      <c:pt idx="137">
                        <c:v>-1.0715954462250207E-2</c:v>
                      </c:pt>
                      <c:pt idx="138">
                        <c:v>-1.3050233303772788E-2</c:v>
                      </c:pt>
                      <c:pt idx="139">
                        <c:v>-1.5360366966665788E-2</c:v>
                      </c:pt>
                      <c:pt idx="140">
                        <c:v>-1.7644433903619978E-2</c:v>
                      </c:pt>
                      <c:pt idx="141">
                        <c:v>-1.9900574457947694E-2</c:v>
                      </c:pt>
                      <c:pt idx="142">
                        <c:v>-2.2129284830533016E-2</c:v>
                      </c:pt>
                      <c:pt idx="143">
                        <c:v>-2.4332123387481457E-2</c:v>
                      </c:pt>
                      <c:pt idx="144">
                        <c:v>-2.6507974825924287E-2</c:v>
                      </c:pt>
                      <c:pt idx="145">
                        <c:v>-2.8657009575803267E-2</c:v>
                      </c:pt>
                      <c:pt idx="146">
                        <c:v>-3.0780962924375113E-2</c:v>
                      </c:pt>
                      <c:pt idx="147">
                        <c:v>-3.2880704856028051E-2</c:v>
                      </c:pt>
                      <c:pt idx="148">
                        <c:v>-3.4955572381281705E-2</c:v>
                      </c:pt>
                      <c:pt idx="149">
                        <c:v>-3.7006471770545758E-2</c:v>
                      </c:pt>
                      <c:pt idx="150">
                        <c:v>-3.9034373464337094E-2</c:v>
                      </c:pt>
                      <c:pt idx="151">
                        <c:v>-4.1038911099547312E-2</c:v>
                      </c:pt>
                      <c:pt idx="152">
                        <c:v>-4.3019265228723826E-2</c:v>
                      </c:pt>
                      <c:pt idx="153">
                        <c:v>-4.4975447687264886E-2</c:v>
                      </c:pt>
                      <c:pt idx="154">
                        <c:v>-4.6906529710541087E-2</c:v>
                      </c:pt>
                      <c:pt idx="155">
                        <c:v>-4.8810585247752454E-2</c:v>
                      </c:pt>
                      <c:pt idx="156">
                        <c:v>-5.068553470502344E-2</c:v>
                      </c:pt>
                      <c:pt idx="157">
                        <c:v>-5.2529163404462238E-2</c:v>
                      </c:pt>
                      <c:pt idx="158">
                        <c:v>-5.433805379028258E-2</c:v>
                      </c:pt>
                      <c:pt idx="159">
                        <c:v>-5.6108113371285795E-2</c:v>
                      </c:pt>
                      <c:pt idx="160">
                        <c:v>-5.7834830675194196E-2</c:v>
                      </c:pt>
                      <c:pt idx="161">
                        <c:v>-5.9512961977047432E-2</c:v>
                      </c:pt>
                      <c:pt idx="162">
                        <c:v>-6.1136187386742695E-2</c:v>
                      </c:pt>
                      <c:pt idx="163">
                        <c:v>-6.2697576702609212E-2</c:v>
                      </c:pt>
                      <c:pt idx="164">
                        <c:v>-6.4189499926717811E-2</c:v>
                      </c:pt>
                      <c:pt idx="165">
                        <c:v>-6.5603490180260002E-2</c:v>
                      </c:pt>
                      <c:pt idx="166">
                        <c:v>-6.6930267751049891E-2</c:v>
                      </c:pt>
                      <c:pt idx="167">
                        <c:v>-6.816001519917618E-2</c:v>
                      </c:pt>
                      <c:pt idx="168">
                        <c:v>-6.928231101077785E-2</c:v>
                      </c:pt>
                      <c:pt idx="169">
                        <c:v>-7.0286237366013332E-2</c:v>
                      </c:pt>
                      <c:pt idx="170">
                        <c:v>-7.1160541013272488E-2</c:v>
                      </c:pt>
                      <c:pt idx="171">
                        <c:v>-7.189386697946723E-2</c:v>
                      </c:pt>
                      <c:pt idx="172">
                        <c:v>-7.2474876298671637E-2</c:v>
                      </c:pt>
                      <c:pt idx="173">
                        <c:v>-7.2892508944823908E-2</c:v>
                      </c:pt>
                      <c:pt idx="174">
                        <c:v>-7.3136225816185937E-2</c:v>
                      </c:pt>
                      <c:pt idx="175">
                        <c:v>-7.3196305913329457E-2</c:v>
                      </c:pt>
                      <c:pt idx="176">
                        <c:v>-7.3064099437542343E-2</c:v>
                      </c:pt>
                      <c:pt idx="177">
                        <c:v>-7.2732333503490981E-2</c:v>
                      </c:pt>
                      <c:pt idx="178">
                        <c:v>-7.219538091688997E-2</c:v>
                      </c:pt>
                      <c:pt idx="179">
                        <c:v>-7.1449551338199219E-2</c:v>
                      </c:pt>
                      <c:pt idx="180">
                        <c:v>-7.0493310348730104E-2</c:v>
                      </c:pt>
                      <c:pt idx="181">
                        <c:v>-6.9327481522426335E-2</c:v>
                      </c:pt>
                      <c:pt idx="182">
                        <c:v>-6.7955393935749855E-2</c:v>
                      </c:pt>
                      <c:pt idx="183">
                        <c:v>-6.6382986984758405E-2</c:v>
                      </c:pt>
                      <c:pt idx="184">
                        <c:v>-6.4618809432949745E-2</c:v>
                      </c:pt>
                      <c:pt idx="185">
                        <c:v>-6.2673971102302981E-2</c:v>
                      </c:pt>
                      <c:pt idx="186">
                        <c:v>-6.0562021149706775E-2</c:v>
                      </c:pt>
                      <c:pt idx="187">
                        <c:v>-5.8298750213469648E-2</c:v>
                      </c:pt>
                      <c:pt idx="188">
                        <c:v>-5.5901904551810912E-2</c:v>
                      </c:pt>
                      <c:pt idx="189">
                        <c:v>-5.3390868465446106E-2</c:v>
                      </c:pt>
                      <c:pt idx="190">
                        <c:v>-5.0786290928629275E-2</c:v>
                      </c:pt>
                      <c:pt idx="191">
                        <c:v>-4.8109671517204709E-2</c:v>
                      </c:pt>
                      <c:pt idx="192">
                        <c:v>-4.5382924671967015E-2</c:v>
                      </c:pt>
                      <c:pt idx="193">
                        <c:v>-4.262796163050956E-2</c:v>
                      </c:pt>
                      <c:pt idx="194">
                        <c:v>-3.9866269645649183E-2</c:v>
                      </c:pt>
                      <c:pt idx="195">
                        <c:v>-3.7118520360193606E-2</c:v>
                      </c:pt>
                      <c:pt idx="196">
                        <c:v>-3.4404220774107847E-2</c:v>
                      </c:pt>
                      <c:pt idx="197">
                        <c:v>-3.1741425154952728E-2</c:v>
                      </c:pt>
                      <c:pt idx="198">
                        <c:v>-2.914648783886032E-2</c:v>
                      </c:pt>
                      <c:pt idx="199">
                        <c:v>-2.663388878428604E-2</c:v>
                      </c:pt>
                      <c:pt idx="200">
                        <c:v>-2.4216119554495021E-2</c:v>
                      </c:pt>
                      <c:pt idx="201">
                        <c:v>-2.1903637536573085E-2</c:v>
                      </c:pt>
                      <c:pt idx="202">
                        <c:v>-1.970486310854852E-2</c:v>
                      </c:pt>
                      <c:pt idx="203">
                        <c:v>-1.7626244645341804E-2</c:v>
                      </c:pt>
                      <c:pt idx="204">
                        <c:v>-1.5672356097891062E-2</c:v>
                      </c:pt>
                      <c:pt idx="205">
                        <c:v>-1.3846039728282905E-2</c:v>
                      </c:pt>
                      <c:pt idx="206">
                        <c:v>-1.2148560416566674E-2</c:v>
                      </c:pt>
                      <c:pt idx="207">
                        <c:v>-1.057979617581967E-2</c:v>
                      </c:pt>
                      <c:pt idx="208">
                        <c:v>-9.1384187996177181E-3</c:v>
                      </c:pt>
                      <c:pt idx="209">
                        <c:v>-7.8220927718070671E-3</c:v>
                      </c:pt>
                      <c:pt idx="210">
                        <c:v>-6.627652631701092E-3</c:v>
                      </c:pt>
                      <c:pt idx="211">
                        <c:v>-5.5512940447302074E-3</c:v>
                      </c:pt>
                      <c:pt idx="212">
                        <c:v>-4.5887322160322805E-3</c:v>
                      </c:pt>
                      <c:pt idx="213">
                        <c:v>-3.7353705327273644E-3</c:v>
                      </c:pt>
                      <c:pt idx="214">
                        <c:v>-2.9864349657831852E-3</c:v>
                      </c:pt>
                      <c:pt idx="215">
                        <c:v>-2.337112901985679E-3</c:v>
                      </c:pt>
                      <c:pt idx="216">
                        <c:v>-1.7826501216417273E-3</c:v>
                      </c:pt>
                      <c:pt idx="217">
                        <c:v>-1.3184379387211494E-3</c:v>
                      </c:pt>
                      <c:pt idx="218">
                        <c:v>-9.4003724111629459E-4</c:v>
                      </c:pt>
                      <c:pt idx="219">
                        <c:v>-6.4312718304749042E-4</c:v>
                      </c:pt>
                      <c:pt idx="220">
                        <c:v>-4.2332748611267565E-4</c:v>
                      </c:pt>
                      <c:pt idx="221">
                        <c:v>-2.7585905935271381E-4</c:v>
                      </c:pt>
                      <c:pt idx="222">
                        <c:v>-1.9484151605543763E-4</c:v>
                      </c:pt>
                      <c:pt idx="223">
                        <c:v>-1.7119110329722481E-4</c:v>
                      </c:pt>
                      <c:pt idx="224">
                        <c:v>-1.87354481583529E-4</c:v>
                      </c:pt>
                      <c:pt idx="225">
                        <c:v>-2.0839603256065961E-4</c:v>
                      </c:pt>
                      <c:pt idx="226">
                        <c:v>-1.7455403725466934E-4</c:v>
                      </c:pt>
                      <c:pt idx="227">
                        <c:v>-2.9727091661428279E-6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8975-4107-82E7-ED3DEFCFED71}"/>
                  </c:ext>
                </c:extLst>
              </c15:ser>
            </c15:filteredScatterSeries>
            <c15:filteredScatterSeries>
              <c15:ser>
                <c:idx val="9"/>
                <c:order val="9"/>
                <c:tx>
                  <c:v>Cylinder Re 7500</c:v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dash"/>
                  <c:size val="2"/>
                  <c:spPr>
                    <a:solidFill>
                      <a:schemeClr val="accent4">
                        <a:lumMod val="60000"/>
                      </a:schemeClr>
                    </a:solidFill>
                    <a:ln w="9525">
                      <a:solidFill>
                        <a:schemeClr val="accent4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Cylinder!$B$1:$HU$1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3.3222591362126247E-3</c:v>
                      </c:pt>
                      <c:pt idx="1">
                        <c:v>6.6445182724252493E-3</c:v>
                      </c:pt>
                      <c:pt idx="2">
                        <c:v>9.9667774086378731E-3</c:v>
                      </c:pt>
                      <c:pt idx="3">
                        <c:v>1.3289036544850499E-2</c:v>
                      </c:pt>
                      <c:pt idx="4">
                        <c:v>1.6611295681063124E-2</c:v>
                      </c:pt>
                      <c:pt idx="5">
                        <c:v>1.9933554817275746E-2</c:v>
                      </c:pt>
                      <c:pt idx="6">
                        <c:v>2.3255813953488372E-2</c:v>
                      </c:pt>
                      <c:pt idx="7">
                        <c:v>2.6578073089700997E-2</c:v>
                      </c:pt>
                      <c:pt idx="8">
                        <c:v>2.9900332225913623E-2</c:v>
                      </c:pt>
                      <c:pt idx="9">
                        <c:v>3.3222591362126248E-2</c:v>
                      </c:pt>
                      <c:pt idx="10">
                        <c:v>3.6544850498338874E-2</c:v>
                      </c:pt>
                      <c:pt idx="11">
                        <c:v>3.9867109634551492E-2</c:v>
                      </c:pt>
                      <c:pt idx="12">
                        <c:v>4.3189368770764118E-2</c:v>
                      </c:pt>
                      <c:pt idx="13">
                        <c:v>4.6511627906976744E-2</c:v>
                      </c:pt>
                      <c:pt idx="14">
                        <c:v>4.9833887043189369E-2</c:v>
                      </c:pt>
                      <c:pt idx="15">
                        <c:v>5.3156146179401995E-2</c:v>
                      </c:pt>
                      <c:pt idx="16">
                        <c:v>5.647840531561462E-2</c:v>
                      </c:pt>
                      <c:pt idx="17">
                        <c:v>5.9800664451827246E-2</c:v>
                      </c:pt>
                      <c:pt idx="18">
                        <c:v>6.3122923588039864E-2</c:v>
                      </c:pt>
                      <c:pt idx="19">
                        <c:v>6.6445182724252497E-2</c:v>
                      </c:pt>
                      <c:pt idx="20">
                        <c:v>6.9767441860465115E-2</c:v>
                      </c:pt>
                      <c:pt idx="21">
                        <c:v>7.3089700996677748E-2</c:v>
                      </c:pt>
                      <c:pt idx="22">
                        <c:v>7.6411960132890366E-2</c:v>
                      </c:pt>
                      <c:pt idx="23">
                        <c:v>7.9734219269102985E-2</c:v>
                      </c:pt>
                      <c:pt idx="24">
                        <c:v>8.3056478405315617E-2</c:v>
                      </c:pt>
                      <c:pt idx="25">
                        <c:v>8.6378737541528236E-2</c:v>
                      </c:pt>
                      <c:pt idx="26">
                        <c:v>8.9700996677740868E-2</c:v>
                      </c:pt>
                      <c:pt idx="27">
                        <c:v>9.3023255813953487E-2</c:v>
                      </c:pt>
                      <c:pt idx="28">
                        <c:v>9.634551495016612E-2</c:v>
                      </c:pt>
                      <c:pt idx="29">
                        <c:v>9.9667774086378738E-2</c:v>
                      </c:pt>
                      <c:pt idx="30">
                        <c:v>0.10299003322259136</c:v>
                      </c:pt>
                      <c:pt idx="31">
                        <c:v>0.10631229235880399</c:v>
                      </c:pt>
                      <c:pt idx="32">
                        <c:v>0.10963455149501661</c:v>
                      </c:pt>
                      <c:pt idx="33">
                        <c:v>0.11295681063122924</c:v>
                      </c:pt>
                      <c:pt idx="34">
                        <c:v>0.11627906976744186</c:v>
                      </c:pt>
                      <c:pt idx="35">
                        <c:v>0.11960132890365449</c:v>
                      </c:pt>
                      <c:pt idx="36">
                        <c:v>0.12292358803986711</c:v>
                      </c:pt>
                      <c:pt idx="37">
                        <c:v>0.12624584717607973</c:v>
                      </c:pt>
                      <c:pt idx="38">
                        <c:v>0.12956810631229235</c:v>
                      </c:pt>
                      <c:pt idx="39">
                        <c:v>0.13289036544850499</c:v>
                      </c:pt>
                      <c:pt idx="40">
                        <c:v>0.13621262458471761</c:v>
                      </c:pt>
                      <c:pt idx="41">
                        <c:v>0.13953488372093023</c:v>
                      </c:pt>
                      <c:pt idx="42">
                        <c:v>0.14285714285714285</c:v>
                      </c:pt>
                      <c:pt idx="43">
                        <c:v>0.1461794019933555</c:v>
                      </c:pt>
                      <c:pt idx="44">
                        <c:v>0.14950166112956811</c:v>
                      </c:pt>
                      <c:pt idx="45">
                        <c:v>0.15282392026578073</c:v>
                      </c:pt>
                      <c:pt idx="46">
                        <c:v>0.15614617940199335</c:v>
                      </c:pt>
                      <c:pt idx="47">
                        <c:v>0.15946843853820597</c:v>
                      </c:pt>
                      <c:pt idx="48">
                        <c:v>0.16279069767441862</c:v>
                      </c:pt>
                      <c:pt idx="49">
                        <c:v>0.16611295681063123</c:v>
                      </c:pt>
                      <c:pt idx="50">
                        <c:v>0.16943521594684385</c:v>
                      </c:pt>
                      <c:pt idx="51">
                        <c:v>0.17275747508305647</c:v>
                      </c:pt>
                      <c:pt idx="52">
                        <c:v>0.17607973421926909</c:v>
                      </c:pt>
                      <c:pt idx="53">
                        <c:v>0.17940199335548174</c:v>
                      </c:pt>
                      <c:pt idx="54">
                        <c:v>0.18272425249169436</c:v>
                      </c:pt>
                      <c:pt idx="55">
                        <c:v>0.18604651162790697</c:v>
                      </c:pt>
                      <c:pt idx="56">
                        <c:v>0.18936877076411959</c:v>
                      </c:pt>
                      <c:pt idx="57">
                        <c:v>0.19269102990033224</c:v>
                      </c:pt>
                      <c:pt idx="58">
                        <c:v>0.19601328903654486</c:v>
                      </c:pt>
                      <c:pt idx="59">
                        <c:v>0.19933554817275748</c:v>
                      </c:pt>
                      <c:pt idx="60">
                        <c:v>0.20265780730897009</c:v>
                      </c:pt>
                      <c:pt idx="61">
                        <c:v>0.20598006644518271</c:v>
                      </c:pt>
                      <c:pt idx="62">
                        <c:v>0.20930232558139536</c:v>
                      </c:pt>
                      <c:pt idx="63">
                        <c:v>0.21262458471760798</c:v>
                      </c:pt>
                      <c:pt idx="64">
                        <c:v>0.2159468438538206</c:v>
                      </c:pt>
                      <c:pt idx="65">
                        <c:v>0.21926910299003322</c:v>
                      </c:pt>
                      <c:pt idx="66">
                        <c:v>0.22259136212624583</c:v>
                      </c:pt>
                      <c:pt idx="67">
                        <c:v>0.22591362126245848</c:v>
                      </c:pt>
                      <c:pt idx="68">
                        <c:v>0.2292358803986711</c:v>
                      </c:pt>
                      <c:pt idx="69">
                        <c:v>0.23255813953488372</c:v>
                      </c:pt>
                      <c:pt idx="70">
                        <c:v>0.23588039867109634</c:v>
                      </c:pt>
                      <c:pt idx="71">
                        <c:v>0.23920265780730898</c:v>
                      </c:pt>
                      <c:pt idx="72">
                        <c:v>0.2425249169435216</c:v>
                      </c:pt>
                      <c:pt idx="73">
                        <c:v>0.24584717607973422</c:v>
                      </c:pt>
                      <c:pt idx="74">
                        <c:v>0.24916943521594684</c:v>
                      </c:pt>
                      <c:pt idx="75">
                        <c:v>0.25249169435215946</c:v>
                      </c:pt>
                      <c:pt idx="76">
                        <c:v>0.2558139534883721</c:v>
                      </c:pt>
                      <c:pt idx="77">
                        <c:v>0.25913621262458469</c:v>
                      </c:pt>
                      <c:pt idx="78">
                        <c:v>0.26245847176079734</c:v>
                      </c:pt>
                      <c:pt idx="79">
                        <c:v>0.26578073089700999</c:v>
                      </c:pt>
                      <c:pt idx="80">
                        <c:v>0.26910299003322258</c:v>
                      </c:pt>
                      <c:pt idx="81">
                        <c:v>0.27242524916943522</c:v>
                      </c:pt>
                      <c:pt idx="82">
                        <c:v>0.27574750830564781</c:v>
                      </c:pt>
                      <c:pt idx="83">
                        <c:v>0.27906976744186046</c:v>
                      </c:pt>
                      <c:pt idx="84">
                        <c:v>0.28239202657807311</c:v>
                      </c:pt>
                      <c:pt idx="85">
                        <c:v>0.2857142857142857</c:v>
                      </c:pt>
                      <c:pt idx="86">
                        <c:v>0.28903654485049834</c:v>
                      </c:pt>
                      <c:pt idx="87">
                        <c:v>0.29235880398671099</c:v>
                      </c:pt>
                      <c:pt idx="88">
                        <c:v>0.29568106312292358</c:v>
                      </c:pt>
                      <c:pt idx="89">
                        <c:v>0.29900332225913623</c:v>
                      </c:pt>
                      <c:pt idx="90">
                        <c:v>0.30232558139534882</c:v>
                      </c:pt>
                      <c:pt idx="91">
                        <c:v>0.30564784053156147</c:v>
                      </c:pt>
                      <c:pt idx="92">
                        <c:v>0.30897009966777411</c:v>
                      </c:pt>
                      <c:pt idx="93">
                        <c:v>0.3122923588039867</c:v>
                      </c:pt>
                      <c:pt idx="94">
                        <c:v>0.31561461794019935</c:v>
                      </c:pt>
                      <c:pt idx="95">
                        <c:v>0.31893687707641194</c:v>
                      </c:pt>
                      <c:pt idx="96">
                        <c:v>0.32225913621262459</c:v>
                      </c:pt>
                      <c:pt idx="97">
                        <c:v>0.32558139534883723</c:v>
                      </c:pt>
                      <c:pt idx="98">
                        <c:v>0.32890365448504982</c:v>
                      </c:pt>
                      <c:pt idx="99">
                        <c:v>0.33222591362126247</c:v>
                      </c:pt>
                      <c:pt idx="100">
                        <c:v>0.33554817275747506</c:v>
                      </c:pt>
                      <c:pt idx="101">
                        <c:v>0.33887043189368771</c:v>
                      </c:pt>
                      <c:pt idx="102">
                        <c:v>0.34219269102990035</c:v>
                      </c:pt>
                      <c:pt idx="103">
                        <c:v>0.34551495016611294</c:v>
                      </c:pt>
                      <c:pt idx="104">
                        <c:v>0.34883720930232559</c:v>
                      </c:pt>
                      <c:pt idx="105">
                        <c:v>0.35215946843853818</c:v>
                      </c:pt>
                      <c:pt idx="106">
                        <c:v>0.35548172757475083</c:v>
                      </c:pt>
                      <c:pt idx="107">
                        <c:v>0.35880398671096347</c:v>
                      </c:pt>
                      <c:pt idx="108">
                        <c:v>0.36212624584717606</c:v>
                      </c:pt>
                      <c:pt idx="109">
                        <c:v>0.36544850498338871</c:v>
                      </c:pt>
                      <c:pt idx="110">
                        <c:v>0.3687707641196013</c:v>
                      </c:pt>
                      <c:pt idx="111">
                        <c:v>0.37209302325581395</c:v>
                      </c:pt>
                      <c:pt idx="112">
                        <c:v>0.37541528239202659</c:v>
                      </c:pt>
                      <c:pt idx="113">
                        <c:v>0.37873754152823919</c:v>
                      </c:pt>
                      <c:pt idx="114">
                        <c:v>0.62458471760797341</c:v>
                      </c:pt>
                      <c:pt idx="115">
                        <c:v>0.62790697674418605</c:v>
                      </c:pt>
                      <c:pt idx="116">
                        <c:v>0.6312292358803987</c:v>
                      </c:pt>
                      <c:pt idx="117">
                        <c:v>0.63455149501661134</c:v>
                      </c:pt>
                      <c:pt idx="118">
                        <c:v>0.63787375415282388</c:v>
                      </c:pt>
                      <c:pt idx="119">
                        <c:v>0.64119601328903653</c:v>
                      </c:pt>
                      <c:pt idx="120">
                        <c:v>0.64451827242524917</c:v>
                      </c:pt>
                      <c:pt idx="121">
                        <c:v>0.64784053156146182</c:v>
                      </c:pt>
                      <c:pt idx="122">
                        <c:v>0.65116279069767447</c:v>
                      </c:pt>
                      <c:pt idx="123">
                        <c:v>0.654485049833887</c:v>
                      </c:pt>
                      <c:pt idx="124">
                        <c:v>0.65780730897009965</c:v>
                      </c:pt>
                      <c:pt idx="125">
                        <c:v>0.66112956810631229</c:v>
                      </c:pt>
                      <c:pt idx="126">
                        <c:v>0.66445182724252494</c:v>
                      </c:pt>
                      <c:pt idx="127">
                        <c:v>0.66777408637873759</c:v>
                      </c:pt>
                      <c:pt idx="128">
                        <c:v>0.67109634551495012</c:v>
                      </c:pt>
                      <c:pt idx="129">
                        <c:v>0.67441860465116277</c:v>
                      </c:pt>
                      <c:pt idx="130">
                        <c:v>0.67774086378737541</c:v>
                      </c:pt>
                      <c:pt idx="131">
                        <c:v>0.68106312292358806</c:v>
                      </c:pt>
                      <c:pt idx="132">
                        <c:v>0.68438538205980071</c:v>
                      </c:pt>
                      <c:pt idx="133">
                        <c:v>0.68770764119601324</c:v>
                      </c:pt>
                      <c:pt idx="134">
                        <c:v>0.69102990033222589</c:v>
                      </c:pt>
                      <c:pt idx="135">
                        <c:v>0.69435215946843853</c:v>
                      </c:pt>
                      <c:pt idx="136">
                        <c:v>0.69767441860465118</c:v>
                      </c:pt>
                      <c:pt idx="137">
                        <c:v>0.70099667774086383</c:v>
                      </c:pt>
                      <c:pt idx="138">
                        <c:v>0.70431893687707636</c:v>
                      </c:pt>
                      <c:pt idx="139">
                        <c:v>0.70764119601328901</c:v>
                      </c:pt>
                      <c:pt idx="140">
                        <c:v>0.71096345514950166</c:v>
                      </c:pt>
                      <c:pt idx="141">
                        <c:v>0.7142857142857143</c:v>
                      </c:pt>
                      <c:pt idx="142">
                        <c:v>0.71760797342192695</c:v>
                      </c:pt>
                      <c:pt idx="143">
                        <c:v>0.72093023255813948</c:v>
                      </c:pt>
                      <c:pt idx="144">
                        <c:v>0.72425249169435213</c:v>
                      </c:pt>
                      <c:pt idx="145">
                        <c:v>0.72757475083056478</c:v>
                      </c:pt>
                      <c:pt idx="146">
                        <c:v>0.73089700996677742</c:v>
                      </c:pt>
                      <c:pt idx="147">
                        <c:v>0.73421926910299007</c:v>
                      </c:pt>
                      <c:pt idx="148">
                        <c:v>0.7375415282392026</c:v>
                      </c:pt>
                      <c:pt idx="149">
                        <c:v>0.74086378737541525</c:v>
                      </c:pt>
                      <c:pt idx="150">
                        <c:v>0.7441860465116279</c:v>
                      </c:pt>
                      <c:pt idx="151">
                        <c:v>0.74750830564784054</c:v>
                      </c:pt>
                      <c:pt idx="152">
                        <c:v>0.75083056478405319</c:v>
                      </c:pt>
                      <c:pt idx="153">
                        <c:v>0.75415282392026584</c:v>
                      </c:pt>
                      <c:pt idx="154">
                        <c:v>0.75747508305647837</c:v>
                      </c:pt>
                      <c:pt idx="155">
                        <c:v>0.76079734219269102</c:v>
                      </c:pt>
                      <c:pt idx="156">
                        <c:v>0.76411960132890366</c:v>
                      </c:pt>
                      <c:pt idx="157">
                        <c:v>0.76744186046511631</c:v>
                      </c:pt>
                      <c:pt idx="158">
                        <c:v>0.77076411960132896</c:v>
                      </c:pt>
                      <c:pt idx="159">
                        <c:v>0.77408637873754149</c:v>
                      </c:pt>
                      <c:pt idx="160">
                        <c:v>0.77740863787375414</c:v>
                      </c:pt>
                      <c:pt idx="161">
                        <c:v>0.78073089700996678</c:v>
                      </c:pt>
                      <c:pt idx="162">
                        <c:v>0.78405315614617943</c:v>
                      </c:pt>
                      <c:pt idx="163">
                        <c:v>0.78737541528239208</c:v>
                      </c:pt>
                      <c:pt idx="164">
                        <c:v>0.79069767441860461</c:v>
                      </c:pt>
                      <c:pt idx="165">
                        <c:v>0.79401993355481726</c:v>
                      </c:pt>
                      <c:pt idx="166">
                        <c:v>0.79734219269102991</c:v>
                      </c:pt>
                      <c:pt idx="167">
                        <c:v>0.80066445182724255</c:v>
                      </c:pt>
                      <c:pt idx="168">
                        <c:v>0.8039867109634552</c:v>
                      </c:pt>
                      <c:pt idx="169">
                        <c:v>0.80730897009966773</c:v>
                      </c:pt>
                      <c:pt idx="170">
                        <c:v>0.81063122923588038</c:v>
                      </c:pt>
                      <c:pt idx="171">
                        <c:v>0.81395348837209303</c:v>
                      </c:pt>
                      <c:pt idx="172">
                        <c:v>0.81727574750830567</c:v>
                      </c:pt>
                      <c:pt idx="173">
                        <c:v>0.82059800664451832</c:v>
                      </c:pt>
                      <c:pt idx="174">
                        <c:v>0.82392026578073085</c:v>
                      </c:pt>
                      <c:pt idx="175">
                        <c:v>0.8272425249169435</c:v>
                      </c:pt>
                      <c:pt idx="176">
                        <c:v>0.83056478405315615</c:v>
                      </c:pt>
                      <c:pt idx="177">
                        <c:v>0.83388704318936879</c:v>
                      </c:pt>
                      <c:pt idx="178">
                        <c:v>0.83720930232558144</c:v>
                      </c:pt>
                      <c:pt idx="179">
                        <c:v>0.84053156146179397</c:v>
                      </c:pt>
                      <c:pt idx="180">
                        <c:v>0.84385382059800662</c:v>
                      </c:pt>
                      <c:pt idx="181">
                        <c:v>0.84717607973421927</c:v>
                      </c:pt>
                      <c:pt idx="182">
                        <c:v>0.85049833887043191</c:v>
                      </c:pt>
                      <c:pt idx="183">
                        <c:v>0.85382059800664456</c:v>
                      </c:pt>
                      <c:pt idx="184">
                        <c:v>0.8571428571428571</c:v>
                      </c:pt>
                      <c:pt idx="185">
                        <c:v>0.86046511627906974</c:v>
                      </c:pt>
                      <c:pt idx="186">
                        <c:v>0.86378737541528239</c:v>
                      </c:pt>
                      <c:pt idx="187">
                        <c:v>0.86710963455149503</c:v>
                      </c:pt>
                      <c:pt idx="188">
                        <c:v>0.87043189368770768</c:v>
                      </c:pt>
                      <c:pt idx="189">
                        <c:v>0.87375415282392022</c:v>
                      </c:pt>
                      <c:pt idx="190">
                        <c:v>0.87707641196013286</c:v>
                      </c:pt>
                      <c:pt idx="191">
                        <c:v>0.88039867109634551</c:v>
                      </c:pt>
                      <c:pt idx="192">
                        <c:v>0.88372093023255816</c:v>
                      </c:pt>
                      <c:pt idx="193">
                        <c:v>0.8870431893687708</c:v>
                      </c:pt>
                      <c:pt idx="194">
                        <c:v>0.89036544850498334</c:v>
                      </c:pt>
                      <c:pt idx="195">
                        <c:v>0.89368770764119598</c:v>
                      </c:pt>
                      <c:pt idx="196">
                        <c:v>0.89700996677740863</c:v>
                      </c:pt>
                      <c:pt idx="197">
                        <c:v>0.90033222591362128</c:v>
                      </c:pt>
                      <c:pt idx="198">
                        <c:v>0.90365448504983392</c:v>
                      </c:pt>
                      <c:pt idx="199">
                        <c:v>0.90697674418604646</c:v>
                      </c:pt>
                      <c:pt idx="200">
                        <c:v>0.9102990033222591</c:v>
                      </c:pt>
                      <c:pt idx="201">
                        <c:v>0.91362126245847175</c:v>
                      </c:pt>
                      <c:pt idx="202">
                        <c:v>0.9169435215946844</c:v>
                      </c:pt>
                      <c:pt idx="203">
                        <c:v>0.92026578073089704</c:v>
                      </c:pt>
                      <c:pt idx="204">
                        <c:v>0.92358803986710969</c:v>
                      </c:pt>
                      <c:pt idx="205">
                        <c:v>0.92691029900332222</c:v>
                      </c:pt>
                      <c:pt idx="206">
                        <c:v>0.93023255813953487</c:v>
                      </c:pt>
                      <c:pt idx="207">
                        <c:v>0.93355481727574752</c:v>
                      </c:pt>
                      <c:pt idx="208">
                        <c:v>0.93687707641196016</c:v>
                      </c:pt>
                      <c:pt idx="209">
                        <c:v>0.94019933554817281</c:v>
                      </c:pt>
                      <c:pt idx="210">
                        <c:v>0.94352159468438535</c:v>
                      </c:pt>
                      <c:pt idx="211">
                        <c:v>0.94684385382059799</c:v>
                      </c:pt>
                      <c:pt idx="212">
                        <c:v>0.95016611295681064</c:v>
                      </c:pt>
                      <c:pt idx="213">
                        <c:v>0.95348837209302328</c:v>
                      </c:pt>
                      <c:pt idx="214">
                        <c:v>0.95681063122923593</c:v>
                      </c:pt>
                      <c:pt idx="215">
                        <c:v>0.96013289036544847</c:v>
                      </c:pt>
                      <c:pt idx="216">
                        <c:v>0.96345514950166111</c:v>
                      </c:pt>
                      <c:pt idx="217">
                        <c:v>0.96677740863787376</c:v>
                      </c:pt>
                      <c:pt idx="218">
                        <c:v>0.9700996677740864</c:v>
                      </c:pt>
                      <c:pt idx="219">
                        <c:v>0.97342192691029905</c:v>
                      </c:pt>
                      <c:pt idx="220">
                        <c:v>0.97674418604651159</c:v>
                      </c:pt>
                      <c:pt idx="221">
                        <c:v>0.98006644518272423</c:v>
                      </c:pt>
                      <c:pt idx="222">
                        <c:v>0.98338870431893688</c:v>
                      </c:pt>
                      <c:pt idx="223">
                        <c:v>0.98671096345514953</c:v>
                      </c:pt>
                      <c:pt idx="224">
                        <c:v>0.99003322259136217</c:v>
                      </c:pt>
                      <c:pt idx="225">
                        <c:v>0.99335548172757471</c:v>
                      </c:pt>
                      <c:pt idx="226">
                        <c:v>0.99667774086378735</c:v>
                      </c:pt>
                      <c:pt idx="227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Cylinder!$B$7:$HU$7</c15:sqref>
                        </c15:formulaRef>
                      </c:ext>
                    </c:extLst>
                    <c:numCache>
                      <c:formatCode>General</c:formatCode>
                      <c:ptCount val="228"/>
                      <c:pt idx="0">
                        <c:v>4.1452013527628484E-6</c:v>
                      </c:pt>
                      <c:pt idx="1">
                        <c:v>2.9505771023660685E-3</c:v>
                      </c:pt>
                      <c:pt idx="2">
                        <c:v>5.6546305900833467E-3</c:v>
                      </c:pt>
                      <c:pt idx="3">
                        <c:v>8.139275574871839E-3</c:v>
                      </c:pt>
                      <c:pt idx="4">
                        <c:v>1.0411708344004669E-2</c:v>
                      </c:pt>
                      <c:pt idx="5">
                        <c:v>1.2484352818364465E-2</c:v>
                      </c:pt>
                      <c:pt idx="6">
                        <c:v>1.4372621843039765E-2</c:v>
                      </c:pt>
                      <c:pt idx="7">
                        <c:v>1.6091786345365157E-2</c:v>
                      </c:pt>
                      <c:pt idx="8">
                        <c:v>1.7655860739033503E-2</c:v>
                      </c:pt>
                      <c:pt idx="9">
                        <c:v>1.9077777491789225E-2</c:v>
                      </c:pt>
                      <c:pt idx="10">
                        <c:v>2.0369444596599364E-2</c:v>
                      </c:pt>
                      <c:pt idx="11">
                        <c:v>2.1541873105960577E-2</c:v>
                      </c:pt>
                      <c:pt idx="12">
                        <c:v>2.2605125587396808E-2</c:v>
                      </c:pt>
                      <c:pt idx="13">
                        <c:v>2.3568463502360946E-2</c:v>
                      </c:pt>
                      <c:pt idx="14">
                        <c:v>2.4440422920326488E-2</c:v>
                      </c:pt>
                      <c:pt idx="15">
                        <c:v>2.5228990208633902E-2</c:v>
                      </c:pt>
                      <c:pt idx="16">
                        <c:v>2.5941648596748974E-2</c:v>
                      </c:pt>
                      <c:pt idx="17">
                        <c:v>2.6585458111530555E-2</c:v>
                      </c:pt>
                      <c:pt idx="18">
                        <c:v>2.7167037121606605E-2</c:v>
                      </c:pt>
                      <c:pt idx="19">
                        <c:v>2.769258878993363E-2</c:v>
                      </c:pt>
                      <c:pt idx="20">
                        <c:v>2.8167875936524502E-2</c:v>
                      </c:pt>
                      <c:pt idx="21">
                        <c:v>2.8598244982511112E-2</c:v>
                      </c:pt>
                      <c:pt idx="22">
                        <c:v>2.8988618572606401E-2</c:v>
                      </c:pt>
                      <c:pt idx="23">
                        <c:v>2.9343526828335017E-2</c:v>
                      </c:pt>
                      <c:pt idx="24">
                        <c:v>2.9667113485053891E-2</c:v>
                      </c:pt>
                      <c:pt idx="25">
                        <c:v>2.9963168462519053E-2</c:v>
                      </c:pt>
                      <c:pt idx="26">
                        <c:v>3.023513983370945E-2</c:v>
                      </c:pt>
                      <c:pt idx="27">
                        <c:v>3.0486164441826152E-2</c:v>
                      </c:pt>
                      <c:pt idx="28">
                        <c:v>3.0719081724728089E-2</c:v>
                      </c:pt>
                      <c:pt idx="29">
                        <c:v>3.0936460958999844E-2</c:v>
                      </c:pt>
                      <c:pt idx="30">
                        <c:v>3.1140616261664224E-2</c:v>
                      </c:pt>
                      <c:pt idx="31">
                        <c:v>3.1333631104792772E-2</c:v>
                      </c:pt>
                      <c:pt idx="32">
                        <c:v>3.1517372561888447E-2</c:v>
                      </c:pt>
                      <c:pt idx="33">
                        <c:v>3.1693512958085868E-2</c:v>
                      </c:pt>
                      <c:pt idx="34">
                        <c:v>3.1863544279871828E-2</c:v>
                      </c:pt>
                      <c:pt idx="35">
                        <c:v>3.2028796481312315E-2</c:v>
                      </c:pt>
                      <c:pt idx="36">
                        <c:v>3.2190449661499497E-2</c:v>
                      </c:pt>
                      <c:pt idx="37">
                        <c:v>3.2349550575729732E-2</c:v>
                      </c:pt>
                      <c:pt idx="38">
                        <c:v>3.2507024161636061E-2</c:v>
                      </c:pt>
                      <c:pt idx="39">
                        <c:v>3.2663685579220621E-2</c:v>
                      </c:pt>
                      <c:pt idx="40">
                        <c:v>3.2820249833190478E-2</c:v>
                      </c:pt>
                      <c:pt idx="41">
                        <c:v>3.297734381901668E-2</c:v>
                      </c:pt>
                      <c:pt idx="42">
                        <c:v>3.3135513693248353E-2</c:v>
                      </c:pt>
                      <c:pt idx="43">
                        <c:v>3.3295231660599743E-2</c:v>
                      </c:pt>
                      <c:pt idx="44">
                        <c:v>3.3456904217189831E-2</c:v>
                      </c:pt>
                      <c:pt idx="45">
                        <c:v>3.3620879807052494E-2</c:v>
                      </c:pt>
                      <c:pt idx="46">
                        <c:v>3.3787451435886247E-2</c:v>
                      </c:pt>
                      <c:pt idx="47">
                        <c:v>3.3956860571474679E-2</c:v>
                      </c:pt>
                      <c:pt idx="48">
                        <c:v>3.4129305340183179E-2</c:v>
                      </c:pt>
                      <c:pt idx="49">
                        <c:v>3.430494219617914E-2</c:v>
                      </c:pt>
                      <c:pt idx="50">
                        <c:v>3.4483884680340825E-2</c:v>
                      </c:pt>
                      <c:pt idx="51">
                        <c:v>3.4666208024096132E-2</c:v>
                      </c:pt>
                      <c:pt idx="52">
                        <c:v>3.4851956586520079E-2</c:v>
                      </c:pt>
                      <c:pt idx="53">
                        <c:v>3.5041136550751362E-2</c:v>
                      </c:pt>
                      <c:pt idx="54">
                        <c:v>3.523371532924096E-2</c:v>
                      </c:pt>
                      <c:pt idx="55">
                        <c:v>3.5429629684602115E-2</c:v>
                      </c:pt>
                      <c:pt idx="56">
                        <c:v>3.562878742694444E-2</c:v>
                      </c:pt>
                      <c:pt idx="57">
                        <c:v>3.5831049850538199E-2</c:v>
                      </c:pt>
                      <c:pt idx="58">
                        <c:v>3.6036241416642391E-2</c:v>
                      </c:pt>
                      <c:pt idx="59">
                        <c:v>3.6244158029138579E-2</c:v>
                      </c:pt>
                      <c:pt idx="60">
                        <c:v>3.6454554393262624E-2</c:v>
                      </c:pt>
                      <c:pt idx="61">
                        <c:v>3.6667122829316515E-2</c:v>
                      </c:pt>
                      <c:pt idx="62">
                        <c:v>3.6881524846678768E-2</c:v>
                      </c:pt>
                      <c:pt idx="63">
                        <c:v>3.7097382223129971E-2</c:v>
                      </c:pt>
                      <c:pt idx="64">
                        <c:v>3.7314246507135315E-2</c:v>
                      </c:pt>
                      <c:pt idx="65">
                        <c:v>3.7531594027088049E-2</c:v>
                      </c:pt>
                      <c:pt idx="66">
                        <c:v>3.7748880284757279E-2</c:v>
                      </c:pt>
                      <c:pt idx="67">
                        <c:v>3.7965479431096058E-2</c:v>
                      </c:pt>
                      <c:pt idx="68">
                        <c:v>3.8180658099409674E-2</c:v>
                      </c:pt>
                      <c:pt idx="69">
                        <c:v>3.8393611663293262E-2</c:v>
                      </c:pt>
                      <c:pt idx="70">
                        <c:v>3.8603510701992701E-2</c:v>
                      </c:pt>
                      <c:pt idx="71">
                        <c:v>3.8809354035220282E-2</c:v>
                      </c:pt>
                      <c:pt idx="72">
                        <c:v>3.9010020360109234E-2</c:v>
                      </c:pt>
                      <c:pt idx="73">
                        <c:v>3.9204335872383991E-2</c:v>
                      </c:pt>
                      <c:pt idx="74">
                        <c:v>3.9391041546842996E-2</c:v>
                      </c:pt>
                      <c:pt idx="75">
                        <c:v>3.9568574707047388E-2</c:v>
                      </c:pt>
                      <c:pt idx="76">
                        <c:v>3.9735322809952602E-2</c:v>
                      </c:pt>
                      <c:pt idx="77">
                        <c:v>3.9889595711237749E-2</c:v>
                      </c:pt>
                      <c:pt idx="78">
                        <c:v>4.0029458141848696E-2</c:v>
                      </c:pt>
                      <c:pt idx="79">
                        <c:v>4.0152569979463267E-2</c:v>
                      </c:pt>
                      <c:pt idx="80">
                        <c:v>4.0256735510324639E-2</c:v>
                      </c:pt>
                      <c:pt idx="81">
                        <c:v>4.0339452562795003E-2</c:v>
                      </c:pt>
                      <c:pt idx="82">
                        <c:v>4.039776599027909E-2</c:v>
                      </c:pt>
                      <c:pt idx="83">
                        <c:v>4.0428382796562044E-2</c:v>
                      </c:pt>
                      <c:pt idx="84">
                        <c:v>4.0428388150157535E-2</c:v>
                      </c:pt>
                      <c:pt idx="85">
                        <c:v>4.0393889224601874E-2</c:v>
                      </c:pt>
                      <c:pt idx="86">
                        <c:v>4.0320613432622839E-2</c:v>
                      </c:pt>
                      <c:pt idx="87">
                        <c:v>4.0204218712248635E-2</c:v>
                      </c:pt>
                      <c:pt idx="88">
                        <c:v>4.0040691060571169E-2</c:v>
                      </c:pt>
                      <c:pt idx="89">
                        <c:v>3.9823807711914169E-2</c:v>
                      </c:pt>
                      <c:pt idx="90">
                        <c:v>3.954809811933184E-2</c:v>
                      </c:pt>
                      <c:pt idx="91">
                        <c:v>3.9207880295794764E-2</c:v>
                      </c:pt>
                      <c:pt idx="92">
                        <c:v>3.879710319975168E-2</c:v>
                      </c:pt>
                      <c:pt idx="93">
                        <c:v>3.830611568086522E-2</c:v>
                      </c:pt>
                      <c:pt idx="94">
                        <c:v>3.7729330645868364E-2</c:v>
                      </c:pt>
                      <c:pt idx="95">
                        <c:v>3.7058186197626561E-2</c:v>
                      </c:pt>
                      <c:pt idx="96">
                        <c:v>3.6283375486746101E-2</c:v>
                      </c:pt>
                      <c:pt idx="97">
                        <c:v>3.5391404734295522E-2</c:v>
                      </c:pt>
                      <c:pt idx="98">
                        <c:v>3.4379185177020315E-2</c:v>
                      </c:pt>
                      <c:pt idx="99">
                        <c:v>3.323043520939567E-2</c:v>
                      </c:pt>
                      <c:pt idx="100">
                        <c:v>3.1933677631180275E-2</c:v>
                      </c:pt>
                      <c:pt idx="101">
                        <c:v>3.0471830054012147E-2</c:v>
                      </c:pt>
                      <c:pt idx="102">
                        <c:v>2.8846583252730471E-2</c:v>
                      </c:pt>
                      <c:pt idx="103">
                        <c:v>2.7021137399124644E-2</c:v>
                      </c:pt>
                      <c:pt idx="104">
                        <c:v>2.498737922453383E-2</c:v>
                      </c:pt>
                      <c:pt idx="105">
                        <c:v>2.2719519053717399E-2</c:v>
                      </c:pt>
                      <c:pt idx="106">
                        <c:v>2.0217287445240845E-2</c:v>
                      </c:pt>
                      <c:pt idx="107">
                        <c:v>1.7417031970052371E-2</c:v>
                      </c:pt>
                      <c:pt idx="108">
                        <c:v>1.4313333173722209E-2</c:v>
                      </c:pt>
                      <c:pt idx="109">
                        <c:v>1.0968219993633833E-2</c:v>
                      </c:pt>
                      <c:pt idx="110">
                        <c:v>7.3741940758733976E-3</c:v>
                      </c:pt>
                      <c:pt idx="111">
                        <c:v>3.6862509952420414E-3</c:v>
                      </c:pt>
                      <c:pt idx="112">
                        <c:v>-4.1824290446054175E-6</c:v>
                      </c:pt>
                      <c:pt idx="113">
                        <c:v>0</c:v>
                      </c:pt>
                      <c:pt idx="114">
                        <c:v>0</c:v>
                      </c:pt>
                      <c:pt idx="115">
                        <c:v>7.75344214820826E-5</c:v>
                      </c:pt>
                      <c:pt idx="116">
                        <c:v>1.2825279612156404E-2</c:v>
                      </c:pt>
                      <c:pt idx="117">
                        <c:v>2.1280269155557804E-2</c:v>
                      </c:pt>
                      <c:pt idx="118">
                        <c:v>2.6125763214517476E-2</c:v>
                      </c:pt>
                      <c:pt idx="119">
                        <c:v>2.824338628921191E-2</c:v>
                      </c:pt>
                      <c:pt idx="120">
                        <c:v>2.8289282789056389E-2</c:v>
                      </c:pt>
                      <c:pt idx="121">
                        <c:v>2.7078283681949391E-2</c:v>
                      </c:pt>
                      <c:pt idx="122">
                        <c:v>2.5260239200928344E-2</c:v>
                      </c:pt>
                      <c:pt idx="123">
                        <c:v>2.3047267817838564E-2</c:v>
                      </c:pt>
                      <c:pt idx="124">
                        <c:v>2.0597692290281265E-2</c:v>
                      </c:pt>
                      <c:pt idx="125">
                        <c:v>1.8138176023740581E-2</c:v>
                      </c:pt>
                      <c:pt idx="126">
                        <c:v>1.5683870408885473E-2</c:v>
                      </c:pt>
                      <c:pt idx="127">
                        <c:v>1.3244553367707327E-2</c:v>
                      </c:pt>
                      <c:pt idx="128">
                        <c:v>1.0812391649342466E-2</c:v>
                      </c:pt>
                      <c:pt idx="129">
                        <c:v>8.4578715902606898E-3</c:v>
                      </c:pt>
                      <c:pt idx="130">
                        <c:v>6.1521074062840684E-3</c:v>
                      </c:pt>
                      <c:pt idx="131">
                        <c:v>3.8847339603476478E-3</c:v>
                      </c:pt>
                      <c:pt idx="132">
                        <c:v>1.6622490934924932E-3</c:v>
                      </c:pt>
                      <c:pt idx="133">
                        <c:v>-4.933365472805447E-4</c:v>
                      </c:pt>
                      <c:pt idx="134">
                        <c:v>-2.6064082104473871E-3</c:v>
                      </c:pt>
                      <c:pt idx="135">
                        <c:v>-4.6794032760411643E-3</c:v>
                      </c:pt>
                      <c:pt idx="136">
                        <c:v>-6.7055392897865844E-3</c:v>
                      </c:pt>
                      <c:pt idx="137">
                        <c:v>-8.6852965538385014E-3</c:v>
                      </c:pt>
                      <c:pt idx="138">
                        <c:v>-1.0632551714542658E-2</c:v>
                      </c:pt>
                      <c:pt idx="139">
                        <c:v>-1.2545650912376473E-2</c:v>
                      </c:pt>
                      <c:pt idx="140">
                        <c:v>-1.442446239203937E-2</c:v>
                      </c:pt>
                      <c:pt idx="141">
                        <c:v>-1.627497012595041E-2</c:v>
                      </c:pt>
                      <c:pt idx="142">
                        <c:v>-1.8102993179928788E-2</c:v>
                      </c:pt>
                      <c:pt idx="143">
                        <c:v>-1.9908143081420245E-2</c:v>
                      </c:pt>
                      <c:pt idx="144">
                        <c:v>-2.1693960367219978E-2</c:v>
                      </c:pt>
                      <c:pt idx="145">
                        <c:v>-2.3465081257246678E-2</c:v>
                      </c:pt>
                      <c:pt idx="146">
                        <c:v>-2.5224000657262657E-2</c:v>
                      </c:pt>
                      <c:pt idx="147">
                        <c:v>-2.6972287934339957E-2</c:v>
                      </c:pt>
                      <c:pt idx="148">
                        <c:v>-2.8713526928197529E-2</c:v>
                      </c:pt>
                      <c:pt idx="149">
                        <c:v>-3.0450284564578257E-2</c:v>
                      </c:pt>
                      <c:pt idx="150">
                        <c:v>-3.2184245991013188E-2</c:v>
                      </c:pt>
                      <c:pt idx="151">
                        <c:v>-3.3917391698675595E-2</c:v>
                      </c:pt>
                      <c:pt idx="152">
                        <c:v>-3.5651862246303019E-2</c:v>
                      </c:pt>
                      <c:pt idx="153">
                        <c:v>-3.7388837942277028E-2</c:v>
                      </c:pt>
                      <c:pt idx="154">
                        <c:v>-3.9129361210571471E-2</c:v>
                      </c:pt>
                      <c:pt idx="155">
                        <c:v>-4.0874354568635377E-2</c:v>
                      </c:pt>
                      <c:pt idx="156">
                        <c:v>-4.2624188753013985E-2</c:v>
                      </c:pt>
                      <c:pt idx="157">
                        <c:v>-4.4378652505318202E-2</c:v>
                      </c:pt>
                      <c:pt idx="158">
                        <c:v>-4.6137252306508114E-2</c:v>
                      </c:pt>
                      <c:pt idx="159">
                        <c:v>-4.7898860343061525E-2</c:v>
                      </c:pt>
                      <c:pt idx="160">
                        <c:v>-4.9661646947416392E-2</c:v>
                      </c:pt>
                      <c:pt idx="161">
                        <c:v>-5.1423169176598671E-2</c:v>
                      </c:pt>
                      <c:pt idx="162">
                        <c:v>-5.3180257929707257E-2</c:v>
                      </c:pt>
                      <c:pt idx="163">
                        <c:v>-5.4928821813060739E-2</c:v>
                      </c:pt>
                      <c:pt idx="164">
                        <c:v>-5.6663919842096108E-2</c:v>
                      </c:pt>
                      <c:pt idx="165">
                        <c:v>-5.8379691230990766E-2</c:v>
                      </c:pt>
                      <c:pt idx="166">
                        <c:v>-6.0069207498208314E-2</c:v>
                      </c:pt>
                      <c:pt idx="167">
                        <c:v>-6.1724465177332724E-2</c:v>
                      </c:pt>
                      <c:pt idx="168">
                        <c:v>-6.3336419171922467E-2</c:v>
                      </c:pt>
                      <c:pt idx="169">
                        <c:v>-6.4894890664080385E-2</c:v>
                      </c:pt>
                      <c:pt idx="170">
                        <c:v>-6.6388570592609414E-2</c:v>
                      </c:pt>
                      <c:pt idx="171">
                        <c:v>-6.7805118143241291E-2</c:v>
                      </c:pt>
                      <c:pt idx="172">
                        <c:v>-6.9131212481157056E-2</c:v>
                      </c:pt>
                      <c:pt idx="173">
                        <c:v>-7.0352617035628853E-2</c:v>
                      </c:pt>
                      <c:pt idx="174">
                        <c:v>-7.1454369723748412E-2</c:v>
                      </c:pt>
                      <c:pt idx="175">
                        <c:v>-7.2420993360553909E-2</c:v>
                      </c:pt>
                      <c:pt idx="176">
                        <c:v>-7.3236699414547218E-2</c:v>
                      </c:pt>
                      <c:pt idx="177">
                        <c:v>-7.3885677187336837E-2</c:v>
                      </c:pt>
                      <c:pt idx="178">
                        <c:v>-7.4352452628537014E-2</c:v>
                      </c:pt>
                      <c:pt idx="179">
                        <c:v>-7.4622240142056401E-2</c:v>
                      </c:pt>
                      <c:pt idx="180">
                        <c:v>-7.4681322645725301E-2</c:v>
                      </c:pt>
                      <c:pt idx="181">
                        <c:v>-7.4517486467843189E-2</c:v>
                      </c:pt>
                      <c:pt idx="182">
                        <c:v>-7.4120447281257495E-2</c:v>
                      </c:pt>
                      <c:pt idx="183">
                        <c:v>-7.3482244381949585E-2</c:v>
                      </c:pt>
                      <c:pt idx="184">
                        <c:v>-7.2597624926998117E-2</c:v>
                      </c:pt>
                      <c:pt idx="185">
                        <c:v>-7.1464393078318922E-2</c:v>
                      </c:pt>
                      <c:pt idx="186">
                        <c:v>-7.0083672773720032E-2</c:v>
                      </c:pt>
                      <c:pt idx="187">
                        <c:v>-6.8460091460009864E-2</c:v>
                      </c:pt>
                      <c:pt idx="188">
                        <c:v>-6.6601878725377622E-2</c:v>
                      </c:pt>
                      <c:pt idx="189">
                        <c:v>-6.4520856400353654E-2</c:v>
                      </c:pt>
                      <c:pt idx="190">
                        <c:v>-6.223230221368737E-2</c:v>
                      </c:pt>
                      <c:pt idx="191">
                        <c:v>-5.9754713692855892E-2</c:v>
                      </c:pt>
                      <c:pt idx="192">
                        <c:v>-5.7109462872140929E-2</c:v>
                      </c:pt>
                      <c:pt idx="193">
                        <c:v>-5.4320355396596326E-2</c:v>
                      </c:pt>
                      <c:pt idx="194">
                        <c:v>-5.1413102341859154E-2</c:v>
                      </c:pt>
                      <c:pt idx="195">
                        <c:v>-4.8414750091870629E-2</c:v>
                      </c:pt>
                      <c:pt idx="196">
                        <c:v>-4.5353064581275401E-2</c:v>
                      </c:pt>
                      <c:pt idx="197">
                        <c:v>-4.2255917121980624E-2</c:v>
                      </c:pt>
                      <c:pt idx="198">
                        <c:v>-3.9150676625301715E-2</c:v>
                      </c:pt>
                      <c:pt idx="199">
                        <c:v>-3.6063662191801148E-2</c:v>
                      </c:pt>
                      <c:pt idx="200">
                        <c:v>-3.3019636706917037E-2</c:v>
                      </c:pt>
                      <c:pt idx="201">
                        <c:v>-3.0041400136041403E-2</c:v>
                      </c:pt>
                      <c:pt idx="202">
                        <c:v>-2.7149450568265981E-2</c:v>
                      </c:pt>
                      <c:pt idx="203">
                        <c:v>-2.4361768987527097E-2</c:v>
                      </c:pt>
                      <c:pt idx="204">
                        <c:v>-2.1693668247716867E-2</c:v>
                      </c:pt>
                      <c:pt idx="205">
                        <c:v>-1.9157772110029201E-2</c:v>
                      </c:pt>
                      <c:pt idx="206">
                        <c:v>-1.6764040658771472E-2</c:v>
                      </c:pt>
                      <c:pt idx="207">
                        <c:v>-1.4519915337526635E-2</c:v>
                      </c:pt>
                      <c:pt idx="208">
                        <c:v>-1.2430473887320855E-2</c:v>
                      </c:pt>
                      <c:pt idx="209">
                        <c:v>-1.049868984616098E-2</c:v>
                      </c:pt>
                      <c:pt idx="210">
                        <c:v>-8.7256575098037786E-3</c:v>
                      </c:pt>
                      <c:pt idx="211">
                        <c:v>-7.1109016313887176E-3</c:v>
                      </c:pt>
                      <c:pt idx="212">
                        <c:v>-5.6526042132404525E-3</c:v>
                      </c:pt>
                      <c:pt idx="213">
                        <c:v>-4.3479067556056461E-3</c:v>
                      </c:pt>
                      <c:pt idx="214">
                        <c:v>-3.1930962846422654E-3</c:v>
                      </c:pt>
                      <c:pt idx="215">
                        <c:v>-2.183902686144669E-3</c:v>
                      </c:pt>
                      <c:pt idx="216">
                        <c:v>-1.3157239361774632E-3</c:v>
                      </c:pt>
                      <c:pt idx="217">
                        <c:v>-5.8411840167441314E-4</c:v>
                      </c:pt>
                      <c:pt idx="218">
                        <c:v>1.4621519000507519E-5</c:v>
                      </c:pt>
                      <c:pt idx="219">
                        <c:v>4.8246188502578167E-4</c:v>
                      </c:pt>
                      <c:pt idx="220">
                        <c:v>8.1867412520201762E-4</c:v>
                      </c:pt>
                      <c:pt idx="221">
                        <c:v>1.0191386441482403E-3</c:v>
                      </c:pt>
                      <c:pt idx="222">
                        <c:v>1.077636158076663E-3</c:v>
                      </c:pt>
                      <c:pt idx="223">
                        <c:v>9.9103216916624479E-4</c:v>
                      </c:pt>
                      <c:pt idx="224">
                        <c:v>7.7139724331515237E-4</c:v>
                      </c:pt>
                      <c:pt idx="225">
                        <c:v>4.6369430617844605E-4</c:v>
                      </c:pt>
                      <c:pt idx="226">
                        <c:v>1.5981511945444937E-4</c:v>
                      </c:pt>
                      <c:pt idx="227">
                        <c:v>-3.9287069170774406E-6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8975-4107-82E7-ED3DEFCFED71}"/>
                  </c:ext>
                </c:extLst>
              </c15:ser>
            </c15:filteredScatterSeries>
          </c:ext>
        </c:extLst>
      </c:scatterChart>
      <c:valAx>
        <c:axId val="1409386031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X axis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25000"/>
                <a:lumOff val="75000"/>
              </a:sysClr>
            </a:solidFill>
            <a:miter lim="800000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9385703"/>
        <c:crosses val="autoZero"/>
        <c:crossBetween val="midCat"/>
      </c:valAx>
      <c:valAx>
        <c:axId val="1409385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V/U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938603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dirty="0"/>
              <a:t>Horizontal</a:t>
            </a:r>
            <a:r>
              <a:rPr lang="en-GB" sz="1600" baseline="0" dirty="0"/>
              <a:t> velocity lid-driven cavity</a:t>
            </a:r>
            <a:endParaRPr lang="en-GB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Re 100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Sheet1!$B$3:$DW$3</c:f>
              <c:numCache>
                <c:formatCode>General</c:formatCode>
                <c:ptCount val="126"/>
                <c:pt idx="0">
                  <c:v>-2.930510856462214E-3</c:v>
                </c:pt>
                <c:pt idx="1">
                  <c:v>-7.738235743882306E-3</c:v>
                </c:pt>
                <c:pt idx="2">
                  <c:v>-1.2444370671792354E-2</c:v>
                </c:pt>
                <c:pt idx="3">
                  <c:v>-1.7045080735561179E-2</c:v>
                </c:pt>
                <c:pt idx="4">
                  <c:v>-2.1540037682321503E-2</c:v>
                </c:pt>
                <c:pt idx="5">
                  <c:v>-2.79302996456222E-2</c:v>
                </c:pt>
                <c:pt idx="6">
                  <c:v>-3.2218015221815499E-2</c:v>
                </c:pt>
                <c:pt idx="7">
                  <c:v>-3.4406149175832998E-2</c:v>
                </c:pt>
                <c:pt idx="8">
                  <c:v>-3.8498292897989256E-2</c:v>
                </c:pt>
                <c:pt idx="9">
                  <c:v>-4.2498473387252982E-2</c:v>
                </c:pt>
                <c:pt idx="10">
                  <c:v>-4.6411036574586305E-2</c:v>
                </c:pt>
                <c:pt idx="11">
                  <c:v>-5.0240512729914165E-2</c:v>
                </c:pt>
                <c:pt idx="12">
                  <c:v>-5.3991548685616307E-2</c:v>
                </c:pt>
                <c:pt idx="13">
                  <c:v>-5.7668811183961471E-2</c:v>
                </c:pt>
                <c:pt idx="14">
                  <c:v>-6.1276951723297918E-2</c:v>
                </c:pt>
                <c:pt idx="15">
                  <c:v>-6.4820535200333235E-2</c:v>
                </c:pt>
                <c:pt idx="16">
                  <c:v>-6.8304026349651339E-2</c:v>
                </c:pt>
                <c:pt idx="17">
                  <c:v>-7.5731735063880506E-2</c:v>
                </c:pt>
                <c:pt idx="18">
                  <c:v>-8.1078169491221999E-2</c:v>
                </c:pt>
                <c:pt idx="19">
                  <c:v>-8.4362294834343002E-2</c:v>
                </c:pt>
                <c:pt idx="20">
                  <c:v>-8.7720741609089797E-2</c:v>
                </c:pt>
                <c:pt idx="21">
                  <c:v>-9.0964896805206794E-2</c:v>
                </c:pt>
                <c:pt idx="22" formatCode="0.00000">
                  <c:v>-0.10150000000000001</c:v>
                </c:pt>
                <c:pt idx="23">
                  <c:v>-0.113752250088441</c:v>
                </c:pt>
                <c:pt idx="24">
                  <c:v>-0.11679378058079599</c:v>
                </c:pt>
                <c:pt idx="25">
                  <c:v>-0.11981481516225601</c:v>
                </c:pt>
                <c:pt idx="26">
                  <c:v>-0.12581670336415199</c:v>
                </c:pt>
                <c:pt idx="27">
                  <c:v>-0.13058005175714499</c:v>
                </c:pt>
                <c:pt idx="28">
                  <c:v>-0.13587670709300301</c:v>
                </c:pt>
                <c:pt idx="29">
                  <c:v>-0.14171689202604101</c:v>
                </c:pt>
                <c:pt idx="30">
                  <c:v>-0.14465024043954899</c:v>
                </c:pt>
                <c:pt idx="31">
                  <c:v>-0.15067082934261</c:v>
                </c:pt>
                <c:pt idx="32" formatCode="0.00000">
                  <c:v>-0.15662000000000001</c:v>
                </c:pt>
                <c:pt idx="33">
                  <c:v>-0.153349693047898</c:v>
                </c:pt>
                <c:pt idx="34">
                  <c:v>-0.15621393489000299</c:v>
                </c:pt>
                <c:pt idx="35">
                  <c:v>-0.159058609101804</c:v>
                </c:pt>
                <c:pt idx="36">
                  <c:v>-0.16188218342688501</c:v>
                </c:pt>
                <c:pt idx="37">
                  <c:v>-0.164682802541428</c:v>
                </c:pt>
                <c:pt idx="38">
                  <c:v>-0.16745828251874001</c:v>
                </c:pt>
                <c:pt idx="39">
                  <c:v>-0.170206105192475</c:v>
                </c:pt>
                <c:pt idx="40">
                  <c:v>-0.172923402472836</c:v>
                </c:pt>
                <c:pt idx="41">
                  <c:v>-0.175606961106689</c:v>
                </c:pt>
                <c:pt idx="42">
                  <c:v>-0.17825319349667701</c:v>
                </c:pt>
                <c:pt idx="43">
                  <c:v>-0.18085815696895399</c:v>
                </c:pt>
                <c:pt idx="44">
                  <c:v>-0.1834175065967</c:v>
                </c:pt>
                <c:pt idx="45">
                  <c:v>-0.18592653446893201</c:v>
                </c:pt>
                <c:pt idx="46">
                  <c:v>-0.188380098499177</c:v>
                </c:pt>
                <c:pt idx="47">
                  <c:v>-0.19077268898100599</c:v>
                </c:pt>
                <c:pt idx="48">
                  <c:v>-0.19309832539167399</c:v>
                </c:pt>
                <c:pt idx="49">
                  <c:v>-0.19535065979701999</c:v>
                </c:pt>
                <c:pt idx="50">
                  <c:v>-0.197522831191284</c:v>
                </c:pt>
                <c:pt idx="51">
                  <c:v>-0.19960761810343</c:v>
                </c:pt>
                <c:pt idx="52">
                  <c:v>-0.20159723713969099</c:v>
                </c:pt>
                <c:pt idx="53">
                  <c:v>-0.20348356033023801</c:v>
                </c:pt>
                <c:pt idx="54" formatCode="0.00000">
                  <c:v>-0.2109</c:v>
                </c:pt>
                <c:pt idx="55">
                  <c:v>-0.20691101911109</c:v>
                </c:pt>
                <c:pt idx="56">
                  <c:v>-0.20843335245206601</c:v>
                </c:pt>
                <c:pt idx="57">
                  <c:v>-0.209814835607431</c:v>
                </c:pt>
                <c:pt idx="58">
                  <c:v>-0.21044786919413</c:v>
                </c:pt>
                <c:pt idx="59">
                  <c:v>-0.20611292834414799</c:v>
                </c:pt>
                <c:pt idx="60" formatCode="0.00000">
                  <c:v>-0.20580999999999999</c:v>
                </c:pt>
                <c:pt idx="61">
                  <c:v>-0.20398678745572699</c:v>
                </c:pt>
                <c:pt idx="62">
                  <c:v>-0.19718453035901401</c:v>
                </c:pt>
                <c:pt idx="63">
                  <c:v>-0.19244753654576699</c:v>
                </c:pt>
                <c:pt idx="64">
                  <c:v>-0.188541326215868</c:v>
                </c:pt>
                <c:pt idx="65">
                  <c:v>-0.1836861308895</c:v>
                </c:pt>
                <c:pt idx="66">
                  <c:v>-0.1794358411152</c:v>
                </c:pt>
                <c:pt idx="67">
                  <c:v>-0.173251124895236</c:v>
                </c:pt>
                <c:pt idx="68">
                  <c:v>-0.17227658981976399</c:v>
                </c:pt>
                <c:pt idx="69">
                  <c:v>-0.16900386390656699</c:v>
                </c:pt>
                <c:pt idx="70">
                  <c:v>-0.16417327475214999</c:v>
                </c:pt>
                <c:pt idx="71">
                  <c:v>-0.15649988231121001</c:v>
                </c:pt>
                <c:pt idx="72">
                  <c:v>-0.15023492102880601</c:v>
                </c:pt>
                <c:pt idx="73">
                  <c:v>-0.14260435577476799</c:v>
                </c:pt>
                <c:pt idx="74">
                  <c:v>-0.13959057645254999</c:v>
                </c:pt>
                <c:pt idx="75" formatCode="0.00000">
                  <c:v>-0.13641</c:v>
                </c:pt>
                <c:pt idx="76">
                  <c:v>-0.13233748736407899</c:v>
                </c:pt>
                <c:pt idx="77">
                  <c:v>-0.12805945634869101</c:v>
                </c:pt>
                <c:pt idx="78">
                  <c:v>-0.123320755125189</c:v>
                </c:pt>
                <c:pt idx="79">
                  <c:v>-0.118100276269498</c:v>
                </c:pt>
                <c:pt idx="80">
                  <c:v>-0.11237735217778801</c:v>
                </c:pt>
                <c:pt idx="81">
                  <c:v>-0.106129871467987</c:v>
                </c:pt>
                <c:pt idx="82">
                  <c:v>-9.9336160976367993E-2</c:v>
                </c:pt>
                <c:pt idx="83">
                  <c:v>-9.1973128216397998E-2</c:v>
                </c:pt>
                <c:pt idx="84">
                  <c:v>-8.4018128093850994E-2</c:v>
                </c:pt>
                <c:pt idx="85">
                  <c:v>-7.5447131561711997E-2</c:v>
                </c:pt>
                <c:pt idx="86">
                  <c:v>-6.2365804205180002E-2</c:v>
                </c:pt>
                <c:pt idx="87">
                  <c:v>-5.3615821626798003E-2</c:v>
                </c:pt>
                <c:pt idx="88">
                  <c:v>-4.57977565377468E-2</c:v>
                </c:pt>
                <c:pt idx="89">
                  <c:v>-3.5000000000000003E-2</c:v>
                </c:pt>
                <c:pt idx="90" formatCode="0.00000">
                  <c:v>-2.5000000000000001E-2</c:v>
                </c:pt>
                <c:pt idx="91">
                  <c:v>-1.9E-2</c:v>
                </c:pt>
                <c:pt idx="92">
                  <c:v>0</c:v>
                </c:pt>
                <c:pt idx="93">
                  <c:v>6.0000000000000001E-3</c:v>
                </c:pt>
                <c:pt idx="94">
                  <c:v>1.0293168059544999E-2</c:v>
                </c:pt>
                <c:pt idx="95">
                  <c:v>1.5947207503112001E-2</c:v>
                </c:pt>
                <c:pt idx="96">
                  <c:v>2.7989341643387001E-2</c:v>
                </c:pt>
                <c:pt idx="97">
                  <c:v>4.0526325404693503E-2</c:v>
                </c:pt>
                <c:pt idx="98">
                  <c:v>6.4024060967449004E-2</c:v>
                </c:pt>
                <c:pt idx="99">
                  <c:v>8.3253235407055648E-2</c:v>
                </c:pt>
                <c:pt idx="100">
                  <c:v>9.4103556062134996E-2</c:v>
                </c:pt>
                <c:pt idx="101">
                  <c:v>0.125978423309965</c:v>
                </c:pt>
                <c:pt idx="102">
                  <c:v>0.14890133313704917</c:v>
                </c:pt>
                <c:pt idx="103">
                  <c:v>0.17289582803060732</c:v>
                </c:pt>
                <c:pt idx="104">
                  <c:v>0.19798361959900102</c:v>
                </c:pt>
                <c:pt idx="105" formatCode="0.00000">
                  <c:v>0.23150999999999999</c:v>
                </c:pt>
                <c:pt idx="106">
                  <c:v>0.2515228241244003</c:v>
                </c:pt>
                <c:pt idx="107">
                  <c:v>0.28001235261537272</c:v>
                </c:pt>
                <c:pt idx="108">
                  <c:v>0.30967110412206261</c:v>
                </c:pt>
                <c:pt idx="109">
                  <c:v>0.34051454186245095</c:v>
                </c:pt>
                <c:pt idx="110">
                  <c:v>0.37255540799181186</c:v>
                </c:pt>
                <c:pt idx="111">
                  <c:v>0.40580526340191408</c:v>
                </c:pt>
                <c:pt idx="112">
                  <c:v>0.44027271612119662</c:v>
                </c:pt>
                <c:pt idx="113">
                  <c:v>0.4759649747275137</c:v>
                </c:pt>
                <c:pt idx="114">
                  <c:v>0.51288620692647002</c:v>
                </c:pt>
                <c:pt idx="115">
                  <c:v>0.55103914485139593</c:v>
                </c:pt>
                <c:pt idx="116">
                  <c:v>0.59042368444893956</c:v>
                </c:pt>
                <c:pt idx="117" formatCode="0.00000">
                  <c:v>0.68716999999999995</c:v>
                </c:pt>
                <c:pt idx="118" formatCode="0.00000">
                  <c:v>0.73721999999999999</c:v>
                </c:pt>
                <c:pt idx="119" formatCode="0.00000">
                  <c:v>0.78871000000000002</c:v>
                </c:pt>
                <c:pt idx="120" formatCode="0.00000">
                  <c:v>0.84123000000000003</c:v>
                </c:pt>
                <c:pt idx="121">
                  <c:v>0.85732892395536997</c:v>
                </c:pt>
                <c:pt idx="122">
                  <c:v>0.872449695729554</c:v>
                </c:pt>
                <c:pt idx="123">
                  <c:v>0.90037712837793848</c:v>
                </c:pt>
                <c:pt idx="124">
                  <c:v>0.94945747768926902</c:v>
                </c:pt>
                <c:pt idx="125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Sheet1!$B$2:$DW$2</c:f>
              <c:numCache>
                <c:formatCode>General</c:formatCode>
                <c:ptCount val="126"/>
                <c:pt idx="0">
                  <c:v>7.6923076923076927E-3</c:v>
                </c:pt>
                <c:pt idx="1">
                  <c:v>1.5384615384615385E-2</c:v>
                </c:pt>
                <c:pt idx="2">
                  <c:v>2.3076923076923078E-2</c:v>
                </c:pt>
                <c:pt idx="3">
                  <c:v>3.0769230769230771E-2</c:v>
                </c:pt>
                <c:pt idx="4">
                  <c:v>3.8461538461538464E-2</c:v>
                </c:pt>
                <c:pt idx="5">
                  <c:v>4.6153846153846156E-2</c:v>
                </c:pt>
                <c:pt idx="6">
                  <c:v>5.3846153846153849E-2</c:v>
                </c:pt>
                <c:pt idx="7">
                  <c:v>6.1538461538461542E-2</c:v>
                </c:pt>
                <c:pt idx="8">
                  <c:v>6.9230769230769235E-2</c:v>
                </c:pt>
                <c:pt idx="9">
                  <c:v>7.6923076923076927E-2</c:v>
                </c:pt>
                <c:pt idx="10">
                  <c:v>8.461538461538462E-2</c:v>
                </c:pt>
                <c:pt idx="11">
                  <c:v>9.2307692307692313E-2</c:v>
                </c:pt>
                <c:pt idx="12">
                  <c:v>0.1</c:v>
                </c:pt>
                <c:pt idx="13">
                  <c:v>0.1076923076923077</c:v>
                </c:pt>
                <c:pt idx="14">
                  <c:v>0.11538461538461539</c:v>
                </c:pt>
                <c:pt idx="15">
                  <c:v>0.12307692307692308</c:v>
                </c:pt>
                <c:pt idx="16">
                  <c:v>0.13076923076923078</c:v>
                </c:pt>
                <c:pt idx="17">
                  <c:v>0.13846153846153847</c:v>
                </c:pt>
                <c:pt idx="18">
                  <c:v>0.14615384615384616</c:v>
                </c:pt>
                <c:pt idx="19">
                  <c:v>0.15384615384615385</c:v>
                </c:pt>
                <c:pt idx="20">
                  <c:v>0.16153846153846155</c:v>
                </c:pt>
                <c:pt idx="21">
                  <c:v>0.16923076923076924</c:v>
                </c:pt>
                <c:pt idx="22">
                  <c:v>0.17692307692307693</c:v>
                </c:pt>
                <c:pt idx="23">
                  <c:v>0.2153846153846154</c:v>
                </c:pt>
                <c:pt idx="24">
                  <c:v>0.22307692307692309</c:v>
                </c:pt>
                <c:pt idx="25">
                  <c:v>0.23076923076923078</c:v>
                </c:pt>
                <c:pt idx="26">
                  <c:v>0.23846153846153847</c:v>
                </c:pt>
                <c:pt idx="27">
                  <c:v>0.24615384615384617</c:v>
                </c:pt>
                <c:pt idx="28">
                  <c:v>0.25384615384615383</c:v>
                </c:pt>
                <c:pt idx="29">
                  <c:v>0.26153846153846155</c:v>
                </c:pt>
                <c:pt idx="30">
                  <c:v>0.26923076923076922</c:v>
                </c:pt>
                <c:pt idx="31">
                  <c:v>0.27692307692307694</c:v>
                </c:pt>
                <c:pt idx="32">
                  <c:v>0.2846153846153846</c:v>
                </c:pt>
                <c:pt idx="33">
                  <c:v>0.29230769230769232</c:v>
                </c:pt>
                <c:pt idx="34">
                  <c:v>0.3</c:v>
                </c:pt>
                <c:pt idx="35">
                  <c:v>0.30769230769230771</c:v>
                </c:pt>
                <c:pt idx="36">
                  <c:v>0.31538461538461537</c:v>
                </c:pt>
                <c:pt idx="37">
                  <c:v>0.32307692307692309</c:v>
                </c:pt>
                <c:pt idx="38">
                  <c:v>0.33076923076923076</c:v>
                </c:pt>
                <c:pt idx="39">
                  <c:v>0.33846153846153848</c:v>
                </c:pt>
                <c:pt idx="40">
                  <c:v>0.34615384615384615</c:v>
                </c:pt>
                <c:pt idx="41">
                  <c:v>0.35384615384615387</c:v>
                </c:pt>
                <c:pt idx="42">
                  <c:v>0.36153846153846153</c:v>
                </c:pt>
                <c:pt idx="43">
                  <c:v>0.36923076923076925</c:v>
                </c:pt>
                <c:pt idx="44">
                  <c:v>0.37692307692307692</c:v>
                </c:pt>
                <c:pt idx="45">
                  <c:v>0.38461538461538464</c:v>
                </c:pt>
                <c:pt idx="46">
                  <c:v>0.3923076923076923</c:v>
                </c:pt>
                <c:pt idx="47">
                  <c:v>0.4</c:v>
                </c:pt>
                <c:pt idx="48">
                  <c:v>0.40769230769230769</c:v>
                </c:pt>
                <c:pt idx="49">
                  <c:v>0.41538461538461541</c:v>
                </c:pt>
                <c:pt idx="50">
                  <c:v>0.42307692307692307</c:v>
                </c:pt>
                <c:pt idx="51">
                  <c:v>0.43076923076923079</c:v>
                </c:pt>
                <c:pt idx="52">
                  <c:v>0.43846153846153846</c:v>
                </c:pt>
                <c:pt idx="53">
                  <c:v>0.44615384615384618</c:v>
                </c:pt>
                <c:pt idx="54">
                  <c:v>0.45384615384615384</c:v>
                </c:pt>
                <c:pt idx="55">
                  <c:v>0.46153846153846156</c:v>
                </c:pt>
                <c:pt idx="56">
                  <c:v>0.46923076923076923</c:v>
                </c:pt>
                <c:pt idx="57">
                  <c:v>0.47692307692307695</c:v>
                </c:pt>
                <c:pt idx="58">
                  <c:v>0.48461538461538461</c:v>
                </c:pt>
                <c:pt idx="59">
                  <c:v>0.49230769230769234</c:v>
                </c:pt>
                <c:pt idx="60">
                  <c:v>0.5</c:v>
                </c:pt>
                <c:pt idx="61">
                  <c:v>0.50769230769230766</c:v>
                </c:pt>
                <c:pt idx="62">
                  <c:v>0.51538461538461533</c:v>
                </c:pt>
                <c:pt idx="63">
                  <c:v>0.52307692307692311</c:v>
                </c:pt>
                <c:pt idx="64">
                  <c:v>0.53076923076923077</c:v>
                </c:pt>
                <c:pt idx="65">
                  <c:v>0.53846153846153844</c:v>
                </c:pt>
                <c:pt idx="66">
                  <c:v>0.5461538461538461</c:v>
                </c:pt>
                <c:pt idx="67">
                  <c:v>0.55384615384615388</c:v>
                </c:pt>
                <c:pt idx="68">
                  <c:v>0.56153846153846154</c:v>
                </c:pt>
                <c:pt idx="69">
                  <c:v>0.56923076923076921</c:v>
                </c:pt>
                <c:pt idx="70">
                  <c:v>0.57692307692307687</c:v>
                </c:pt>
                <c:pt idx="71">
                  <c:v>0.58461538461538465</c:v>
                </c:pt>
                <c:pt idx="72">
                  <c:v>0.59230769230769231</c:v>
                </c:pt>
                <c:pt idx="73">
                  <c:v>0.6</c:v>
                </c:pt>
                <c:pt idx="74">
                  <c:v>0.60769230769230764</c:v>
                </c:pt>
                <c:pt idx="75">
                  <c:v>0.61538461538461542</c:v>
                </c:pt>
                <c:pt idx="76">
                  <c:v>0.62307692307692308</c:v>
                </c:pt>
                <c:pt idx="77">
                  <c:v>0.63076923076923075</c:v>
                </c:pt>
                <c:pt idx="78">
                  <c:v>0.63846153846153841</c:v>
                </c:pt>
                <c:pt idx="79">
                  <c:v>0.64615384615384619</c:v>
                </c:pt>
                <c:pt idx="80">
                  <c:v>0.65384615384615385</c:v>
                </c:pt>
                <c:pt idx="81">
                  <c:v>0.66153846153846152</c:v>
                </c:pt>
                <c:pt idx="82">
                  <c:v>0.66923076923076918</c:v>
                </c:pt>
                <c:pt idx="83">
                  <c:v>0.67692307692307696</c:v>
                </c:pt>
                <c:pt idx="84">
                  <c:v>0.68461538461538463</c:v>
                </c:pt>
                <c:pt idx="85">
                  <c:v>0.69230769230769229</c:v>
                </c:pt>
                <c:pt idx="86">
                  <c:v>0.7</c:v>
                </c:pt>
                <c:pt idx="87">
                  <c:v>0.70769230769230773</c:v>
                </c:pt>
                <c:pt idx="88">
                  <c:v>0.7153846153846154</c:v>
                </c:pt>
                <c:pt idx="89">
                  <c:v>0.72307692307692306</c:v>
                </c:pt>
                <c:pt idx="90">
                  <c:v>0.73076923076923073</c:v>
                </c:pt>
                <c:pt idx="91">
                  <c:v>0.7384615384615385</c:v>
                </c:pt>
                <c:pt idx="92">
                  <c:v>0.74615384615384617</c:v>
                </c:pt>
                <c:pt idx="93">
                  <c:v>0.75384615384615383</c:v>
                </c:pt>
                <c:pt idx="94">
                  <c:v>0.7615384615384615</c:v>
                </c:pt>
                <c:pt idx="95">
                  <c:v>0.76923076923076927</c:v>
                </c:pt>
                <c:pt idx="96">
                  <c:v>0.77692307692307694</c:v>
                </c:pt>
                <c:pt idx="97">
                  <c:v>0.7846153846153846</c:v>
                </c:pt>
                <c:pt idx="98">
                  <c:v>0.79230769230769227</c:v>
                </c:pt>
                <c:pt idx="99">
                  <c:v>0.8</c:v>
                </c:pt>
                <c:pt idx="100">
                  <c:v>0.80769230769230771</c:v>
                </c:pt>
                <c:pt idx="101">
                  <c:v>0.81538461538461537</c:v>
                </c:pt>
                <c:pt idx="102">
                  <c:v>0.82307692307692304</c:v>
                </c:pt>
                <c:pt idx="103">
                  <c:v>0.83076923076923082</c:v>
                </c:pt>
                <c:pt idx="104">
                  <c:v>0.83846153846153848</c:v>
                </c:pt>
                <c:pt idx="105">
                  <c:v>0.84615384615384615</c:v>
                </c:pt>
                <c:pt idx="106">
                  <c:v>0.85384615384615381</c:v>
                </c:pt>
                <c:pt idx="107">
                  <c:v>0.86153846153846159</c:v>
                </c:pt>
                <c:pt idx="108">
                  <c:v>0.86923076923076925</c:v>
                </c:pt>
                <c:pt idx="109">
                  <c:v>0.87692307692307692</c:v>
                </c:pt>
                <c:pt idx="110">
                  <c:v>0.88461538461538458</c:v>
                </c:pt>
                <c:pt idx="111">
                  <c:v>0.89230769230769236</c:v>
                </c:pt>
                <c:pt idx="112">
                  <c:v>0.9</c:v>
                </c:pt>
                <c:pt idx="113">
                  <c:v>0.90769230769230769</c:v>
                </c:pt>
                <c:pt idx="114">
                  <c:v>0.91538461538461535</c:v>
                </c:pt>
                <c:pt idx="115">
                  <c:v>0.92307692307692313</c:v>
                </c:pt>
                <c:pt idx="116">
                  <c:v>0.93076923076923079</c:v>
                </c:pt>
                <c:pt idx="117">
                  <c:v>0.93846153846153846</c:v>
                </c:pt>
                <c:pt idx="118">
                  <c:v>0.94615384615384612</c:v>
                </c:pt>
                <c:pt idx="119">
                  <c:v>0.9538461538461539</c:v>
                </c:pt>
                <c:pt idx="120">
                  <c:v>0.96153846153846156</c:v>
                </c:pt>
                <c:pt idx="121">
                  <c:v>0.96923076923076923</c:v>
                </c:pt>
                <c:pt idx="122">
                  <c:v>0.97692307692307689</c:v>
                </c:pt>
                <c:pt idx="123">
                  <c:v>0.98461538461538467</c:v>
                </c:pt>
                <c:pt idx="124">
                  <c:v>0.99230769230769234</c:v>
                </c:pt>
                <c:pt idx="125">
                  <c:v>1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0-B3D4-4278-8689-49D4CBA912A2}"/>
            </c:ext>
          </c:extLst>
        </c:ser>
        <c:ser>
          <c:idx val="2"/>
          <c:order val="1"/>
          <c:tx>
            <c:strRef>
              <c:f>Sheet1!$A$5</c:f>
              <c:strCache>
                <c:ptCount val="1"/>
                <c:pt idx="0">
                  <c:v>Re 1000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Sheet1!$B$5:$DW$5</c:f>
              <c:numCache>
                <c:formatCode>General</c:formatCode>
                <c:ptCount val="126"/>
                <c:pt idx="0">
                  <c:v>-7.2015964453785519E-5</c:v>
                </c:pt>
                <c:pt idx="1">
                  <c:v>-1.9149583207805486E-2</c:v>
                </c:pt>
                <c:pt idx="2">
                  <c:v>-3.7295319823118699E-2</c:v>
                </c:pt>
                <c:pt idx="3">
                  <c:v>-7.4660446246263099E-2</c:v>
                </c:pt>
                <c:pt idx="4">
                  <c:v>-0.103524632781664</c:v>
                </c:pt>
                <c:pt idx="5">
                  <c:v>-0.14749727588421099</c:v>
                </c:pt>
                <c:pt idx="6">
                  <c:v>-0.16321092939787901</c:v>
                </c:pt>
                <c:pt idx="7" formatCode="0.00000">
                  <c:v>-0.18109</c:v>
                </c:pt>
                <c:pt idx="8" formatCode="0.00000">
                  <c:v>-0.20196</c:v>
                </c:pt>
                <c:pt idx="9" formatCode="0.00000">
                  <c:v>-0.22220000000000001</c:v>
                </c:pt>
                <c:pt idx="10">
                  <c:v>-0.22794679082798699</c:v>
                </c:pt>
                <c:pt idx="11">
                  <c:v>-0.249001109291758</c:v>
                </c:pt>
                <c:pt idx="12">
                  <c:v>-0.26406948168040001</c:v>
                </c:pt>
                <c:pt idx="13" formatCode="0.00000">
                  <c:v>-0.29730000000000001</c:v>
                </c:pt>
                <c:pt idx="14">
                  <c:v>-0.30410766578971399</c:v>
                </c:pt>
                <c:pt idx="15">
                  <c:v>-0.31921323297346998</c:v>
                </c:pt>
                <c:pt idx="16">
                  <c:v>-0.32344412589348498</c:v>
                </c:pt>
                <c:pt idx="17">
                  <c:v>-0.33575316947081801</c:v>
                </c:pt>
                <c:pt idx="18">
                  <c:v>-0.34102460818879698</c:v>
                </c:pt>
                <c:pt idx="19">
                  <c:v>-0.35375570351279001</c:v>
                </c:pt>
                <c:pt idx="20">
                  <c:v>-0.36555738614953198</c:v>
                </c:pt>
                <c:pt idx="21">
                  <c:v>-0.37626870154931402</c:v>
                </c:pt>
                <c:pt idx="22" formatCode="0.00000">
                  <c:v>-0.38289000000000001</c:v>
                </c:pt>
                <c:pt idx="23">
                  <c:v>-0.370979636953505</c:v>
                </c:pt>
                <c:pt idx="24">
                  <c:v>-0.36130496546843099</c:v>
                </c:pt>
                <c:pt idx="25">
                  <c:v>-0.35501083332545302</c:v>
                </c:pt>
                <c:pt idx="26">
                  <c:v>-0.34734015213899999</c:v>
                </c:pt>
                <c:pt idx="27">
                  <c:v>-0.34300000000000003</c:v>
                </c:pt>
                <c:pt idx="28">
                  <c:v>-0.33423488152199998</c:v>
                </c:pt>
                <c:pt idx="29">
                  <c:v>-0.32616880920465002</c:v>
                </c:pt>
                <c:pt idx="30">
                  <c:v>-0.31829327479719999</c:v>
                </c:pt>
                <c:pt idx="31">
                  <c:v>-0.30909376594923199</c:v>
                </c:pt>
                <c:pt idx="32">
                  <c:v>-0.29981243200000002</c:v>
                </c:pt>
                <c:pt idx="33">
                  <c:v>-0.29300965465859596</c:v>
                </c:pt>
                <c:pt idx="34">
                  <c:v>-0.28393142586670866</c:v>
                </c:pt>
                <c:pt idx="35">
                  <c:v>-0.2746479649082475</c:v>
                </c:pt>
                <c:pt idx="36">
                  <c:v>-0.26526050291713638</c:v>
                </c:pt>
                <c:pt idx="37">
                  <c:v>-0.25585442262964464</c:v>
                </c:pt>
                <c:pt idx="38">
                  <c:v>-0.24649921199571914</c:v>
                </c:pt>
                <c:pt idx="39">
                  <c:v>-0.23724906686877872</c:v>
                </c:pt>
                <c:pt idx="40">
                  <c:v>-0.22814399463459814</c:v>
                </c:pt>
                <c:pt idx="41">
                  <c:v>-0.21921126990760886</c:v>
                </c:pt>
                <c:pt idx="42">
                  <c:v>-0.21046710330823787</c:v>
                </c:pt>
                <c:pt idx="43">
                  <c:v>-0.20191840150668861</c:v>
                </c:pt>
                <c:pt idx="44">
                  <c:v>-0.19356451803918232</c:v>
                </c:pt>
                <c:pt idx="45">
                  <c:v>-0.18539891720264401</c:v>
                </c:pt>
                <c:pt idx="46">
                  <c:v>-0.17741069554641548</c:v>
                </c:pt>
                <c:pt idx="47">
                  <c:v>-0.16958592566371103</c:v>
                </c:pt>
                <c:pt idx="48">
                  <c:v>-0.16190880427258247</c:v>
                </c:pt>
                <c:pt idx="49">
                  <c:v>-0.15436260057329451</c:v>
                </c:pt>
                <c:pt idx="50">
                  <c:v>-0.14693041154647582</c:v>
                </c:pt>
                <c:pt idx="51">
                  <c:v>-0.1395957384363333</c:v>
                </c:pt>
                <c:pt idx="52">
                  <c:v>-0.13234290352281777</c:v>
                </c:pt>
                <c:pt idx="53">
                  <c:v>-0.1251573288795457</c:v>
                </c:pt>
                <c:pt idx="54">
                  <c:v>-0.11802569961230262</c:v>
                </c:pt>
                <c:pt idx="55">
                  <c:v>-0.11093603352581205</c:v>
                </c:pt>
                <c:pt idx="56">
                  <c:v>-0.10387767767697526</c:v>
                </c:pt>
                <c:pt idx="57">
                  <c:v>-9.6841250184037664E-2</c:v>
                </c:pt>
                <c:pt idx="58">
                  <c:v>-8.9818543252300057E-2</c:v>
                </c:pt>
                <c:pt idx="59">
                  <c:v>-8.2802400865226944E-2</c:v>
                </c:pt>
                <c:pt idx="60">
                  <c:v>-7.5786582135541916E-2</c:v>
                </c:pt>
                <c:pt idx="61">
                  <c:v>-6.8765619025687494E-2</c:v>
                </c:pt>
                <c:pt idx="62">
                  <c:v>-6.1734675101355843E-2</c:v>
                </c:pt>
                <c:pt idx="63">
                  <c:v>-5.4689410213678187E-2</c:v>
                </c:pt>
                <c:pt idx="64">
                  <c:v>-4.7625854527953787E-2</c:v>
                </c:pt>
                <c:pt idx="65">
                  <c:v>-4.0540294124046951E-2</c:v>
                </c:pt>
                <c:pt idx="66">
                  <c:v>-3.3429169467749188E-2</c:v>
                </c:pt>
                <c:pt idx="67">
                  <c:v>-2.6288987367258609E-2</c:v>
                </c:pt>
                <c:pt idx="68">
                  <c:v>-1.9116246554106854E-2</c:v>
                </c:pt>
                <c:pt idx="69">
                  <c:v>-1.190737673101879E-2</c:v>
                </c:pt>
                <c:pt idx="70">
                  <c:v>-4.6586907784737864E-3</c:v>
                </c:pt>
                <c:pt idx="71">
                  <c:v>2.6336502234079323E-3</c:v>
                </c:pt>
                <c:pt idx="72">
                  <c:v>9.973659448869774E-3</c:v>
                </c:pt>
                <c:pt idx="73">
                  <c:v>1.7365534433962729E-2</c:v>
                </c:pt>
                <c:pt idx="74">
                  <c:v>2.4813654863113488E-2</c:v>
                </c:pt>
                <c:pt idx="75">
                  <c:v>3.2322567891432744E-2</c:v>
                </c:pt>
                <c:pt idx="76">
                  <c:v>3.9896960692091817E-2</c:v>
                </c:pt>
                <c:pt idx="77">
                  <c:v>4.7541619769933249E-2</c:v>
                </c:pt>
                <c:pt idx="78">
                  <c:v>5.5261376469342094E-2</c:v>
                </c:pt>
                <c:pt idx="79">
                  <c:v>6.3061038041110087E-2</c:v>
                </c:pt>
                <c:pt idx="80">
                  <c:v>7.0945303633225251E-2</c:v>
                </c:pt>
                <c:pt idx="81">
                  <c:v>7.8918664646726103E-2</c:v>
                </c:pt>
                <c:pt idx="82">
                  <c:v>8.6985289061068963E-2</c:v>
                </c:pt>
                <c:pt idx="83">
                  <c:v>9.5148889592903615E-2</c:v>
                </c:pt>
                <c:pt idx="84">
                  <c:v>0.10341257591431124</c:v>
                </c:pt>
                <c:pt idx="85">
                  <c:v>0.11177869162425366</c:v>
                </c:pt>
                <c:pt idx="86">
                  <c:v>0.12024863723873225</c:v>
                </c:pt>
                <c:pt idx="87">
                  <c:v>0.12882268113326267</c:v>
                </c:pt>
                <c:pt idx="88">
                  <c:v>0.13749976112181281</c:v>
                </c:pt>
                <c:pt idx="89">
                  <c:v>0.14627728016593028</c:v>
                </c:pt>
                <c:pt idx="90">
                  <c:v>0.15515090054670519</c:v>
                </c:pt>
                <c:pt idx="91">
                  <c:v>0.1641143416564588</c:v>
                </c:pt>
                <c:pt idx="92">
                  <c:v>0.17315918733390051</c:v>
                </c:pt>
                <c:pt idx="93">
                  <c:v>0.18227470930816519</c:v>
                </c:pt>
                <c:pt idx="94">
                  <c:v>0.19144771380227793</c:v>
                </c:pt>
                <c:pt idx="95">
                  <c:v>0.2006624185848099</c:v>
                </c:pt>
                <c:pt idx="96">
                  <c:v>0.20990036783291974</c:v>
                </c:pt>
                <c:pt idx="97">
                  <c:v>0.2191403919857359</c:v>
                </c:pt>
                <c:pt idx="98">
                  <c:v>0.22835861992765111</c:v>
                </c:pt>
                <c:pt idx="99">
                  <c:v>0.23752855134014034</c:v>
                </c:pt>
                <c:pt idx="100">
                  <c:v>0.24662120056488615</c:v>
                </c:pt>
                <c:pt idx="101">
                  <c:v>0.25560533018889348</c:v>
                </c:pt>
                <c:pt idx="102">
                  <c:v>0.26444781292761854</c:v>
                </c:pt>
                <c:pt idx="103">
                  <c:v>0.27311419461284231</c:v>
                </c:pt>
                <c:pt idx="104">
                  <c:v>0.28156961338567177</c:v>
                </c:pt>
                <c:pt idx="105">
                  <c:v>0.28978035061046897</c:v>
                </c:pt>
                <c:pt idx="106">
                  <c:v>0.29771655006722203</c:v>
                </c:pt>
                <c:pt idx="107">
                  <c:v>0.3053569507681288</c:v>
                </c:pt>
                <c:pt idx="108">
                  <c:v>0.31269712176526299</c:v>
                </c:pt>
                <c:pt idx="109">
                  <c:v>0.3197631504452651</c:v>
                </c:pt>
                <c:pt idx="110">
                  <c:v>0.32663388408375754</c:v>
                </c:pt>
                <c:pt idx="111">
                  <c:v>0.33347448747090519</c:v>
                </c:pt>
                <c:pt idx="112">
                  <c:v>0.340585447120972</c:v>
                </c:pt>
                <c:pt idx="113">
                  <c:v>0.3484663090291078</c:v>
                </c:pt>
                <c:pt idx="114">
                  <c:v>0.35789548475350141</c:v>
                </c:pt>
                <c:pt idx="115">
                  <c:v>0.370008500384508</c:v>
                </c:pt>
                <c:pt idx="116">
                  <c:v>0.38636977677005246</c:v>
                </c:pt>
                <c:pt idx="117">
                  <c:v>0.40897582757230833</c:v>
                </c:pt>
                <c:pt idx="118">
                  <c:v>0.44020300943371526</c:v>
                </c:pt>
                <c:pt idx="119">
                  <c:v>0.48253893504483369</c:v>
                </c:pt>
                <c:pt idx="120">
                  <c:v>0.53827378419538119</c:v>
                </c:pt>
                <c:pt idx="121">
                  <c:v>0.60872521450570405</c:v>
                </c:pt>
                <c:pt idx="122">
                  <c:v>0.69388127091264362</c:v>
                </c:pt>
                <c:pt idx="123">
                  <c:v>0.79102750681799361</c:v>
                </c:pt>
                <c:pt idx="124">
                  <c:v>0.89582146419262976</c:v>
                </c:pt>
                <c:pt idx="125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Sheet1!$B$2:$DW$2</c:f>
              <c:numCache>
                <c:formatCode>General</c:formatCode>
                <c:ptCount val="126"/>
                <c:pt idx="0">
                  <c:v>7.6923076923076927E-3</c:v>
                </c:pt>
                <c:pt idx="1">
                  <c:v>1.5384615384615385E-2</c:v>
                </c:pt>
                <c:pt idx="2">
                  <c:v>2.3076923076923078E-2</c:v>
                </c:pt>
                <c:pt idx="3">
                  <c:v>3.0769230769230771E-2</c:v>
                </c:pt>
                <c:pt idx="4">
                  <c:v>3.8461538461538464E-2</c:v>
                </c:pt>
                <c:pt idx="5">
                  <c:v>4.6153846153846156E-2</c:v>
                </c:pt>
                <c:pt idx="6">
                  <c:v>5.3846153846153849E-2</c:v>
                </c:pt>
                <c:pt idx="7">
                  <c:v>6.1538461538461542E-2</c:v>
                </c:pt>
                <c:pt idx="8">
                  <c:v>6.9230769230769235E-2</c:v>
                </c:pt>
                <c:pt idx="9">
                  <c:v>7.6923076923076927E-2</c:v>
                </c:pt>
                <c:pt idx="10">
                  <c:v>8.461538461538462E-2</c:v>
                </c:pt>
                <c:pt idx="11">
                  <c:v>9.2307692307692313E-2</c:v>
                </c:pt>
                <c:pt idx="12">
                  <c:v>0.1</c:v>
                </c:pt>
                <c:pt idx="13">
                  <c:v>0.1076923076923077</c:v>
                </c:pt>
                <c:pt idx="14">
                  <c:v>0.11538461538461539</c:v>
                </c:pt>
                <c:pt idx="15">
                  <c:v>0.12307692307692308</c:v>
                </c:pt>
                <c:pt idx="16">
                  <c:v>0.13076923076923078</c:v>
                </c:pt>
                <c:pt idx="17">
                  <c:v>0.13846153846153847</c:v>
                </c:pt>
                <c:pt idx="18">
                  <c:v>0.14615384615384616</c:v>
                </c:pt>
                <c:pt idx="19">
                  <c:v>0.15384615384615385</c:v>
                </c:pt>
                <c:pt idx="20">
                  <c:v>0.16153846153846155</c:v>
                </c:pt>
                <c:pt idx="21">
                  <c:v>0.16923076923076924</c:v>
                </c:pt>
                <c:pt idx="22">
                  <c:v>0.17692307692307693</c:v>
                </c:pt>
                <c:pt idx="23">
                  <c:v>0.2153846153846154</c:v>
                </c:pt>
                <c:pt idx="24">
                  <c:v>0.22307692307692309</c:v>
                </c:pt>
                <c:pt idx="25">
                  <c:v>0.23076923076923078</c:v>
                </c:pt>
                <c:pt idx="26">
                  <c:v>0.23846153846153847</c:v>
                </c:pt>
                <c:pt idx="27">
                  <c:v>0.24615384615384617</c:v>
                </c:pt>
                <c:pt idx="28">
                  <c:v>0.25384615384615383</c:v>
                </c:pt>
                <c:pt idx="29">
                  <c:v>0.26153846153846155</c:v>
                </c:pt>
                <c:pt idx="30">
                  <c:v>0.26923076923076922</c:v>
                </c:pt>
                <c:pt idx="31">
                  <c:v>0.27692307692307694</c:v>
                </c:pt>
                <c:pt idx="32">
                  <c:v>0.2846153846153846</c:v>
                </c:pt>
                <c:pt idx="33">
                  <c:v>0.29230769230769232</c:v>
                </c:pt>
                <c:pt idx="34">
                  <c:v>0.3</c:v>
                </c:pt>
                <c:pt idx="35">
                  <c:v>0.30769230769230771</c:v>
                </c:pt>
                <c:pt idx="36">
                  <c:v>0.31538461538461537</c:v>
                </c:pt>
                <c:pt idx="37">
                  <c:v>0.32307692307692309</c:v>
                </c:pt>
                <c:pt idx="38">
                  <c:v>0.33076923076923076</c:v>
                </c:pt>
                <c:pt idx="39">
                  <c:v>0.33846153846153848</c:v>
                </c:pt>
                <c:pt idx="40">
                  <c:v>0.34615384615384615</c:v>
                </c:pt>
                <c:pt idx="41">
                  <c:v>0.35384615384615387</c:v>
                </c:pt>
                <c:pt idx="42">
                  <c:v>0.36153846153846153</c:v>
                </c:pt>
                <c:pt idx="43">
                  <c:v>0.36923076923076925</c:v>
                </c:pt>
                <c:pt idx="44">
                  <c:v>0.37692307692307692</c:v>
                </c:pt>
                <c:pt idx="45">
                  <c:v>0.38461538461538464</c:v>
                </c:pt>
                <c:pt idx="46">
                  <c:v>0.3923076923076923</c:v>
                </c:pt>
                <c:pt idx="47">
                  <c:v>0.4</c:v>
                </c:pt>
                <c:pt idx="48">
                  <c:v>0.40769230769230769</c:v>
                </c:pt>
                <c:pt idx="49">
                  <c:v>0.41538461538461541</c:v>
                </c:pt>
                <c:pt idx="50">
                  <c:v>0.42307692307692307</c:v>
                </c:pt>
                <c:pt idx="51">
                  <c:v>0.43076923076923079</c:v>
                </c:pt>
                <c:pt idx="52">
                  <c:v>0.43846153846153846</c:v>
                </c:pt>
                <c:pt idx="53">
                  <c:v>0.44615384615384618</c:v>
                </c:pt>
                <c:pt idx="54">
                  <c:v>0.45384615384615384</c:v>
                </c:pt>
                <c:pt idx="55">
                  <c:v>0.46153846153846156</c:v>
                </c:pt>
                <c:pt idx="56">
                  <c:v>0.46923076923076923</c:v>
                </c:pt>
                <c:pt idx="57">
                  <c:v>0.47692307692307695</c:v>
                </c:pt>
                <c:pt idx="58">
                  <c:v>0.48461538461538461</c:v>
                </c:pt>
                <c:pt idx="59">
                  <c:v>0.49230769230769234</c:v>
                </c:pt>
                <c:pt idx="60">
                  <c:v>0.5</c:v>
                </c:pt>
                <c:pt idx="61">
                  <c:v>0.50769230769230766</c:v>
                </c:pt>
                <c:pt idx="62">
                  <c:v>0.51538461538461533</c:v>
                </c:pt>
                <c:pt idx="63">
                  <c:v>0.52307692307692311</c:v>
                </c:pt>
                <c:pt idx="64">
                  <c:v>0.53076923076923077</c:v>
                </c:pt>
                <c:pt idx="65">
                  <c:v>0.53846153846153844</c:v>
                </c:pt>
                <c:pt idx="66">
                  <c:v>0.5461538461538461</c:v>
                </c:pt>
                <c:pt idx="67">
                  <c:v>0.55384615384615388</c:v>
                </c:pt>
                <c:pt idx="68">
                  <c:v>0.56153846153846154</c:v>
                </c:pt>
                <c:pt idx="69">
                  <c:v>0.56923076923076921</c:v>
                </c:pt>
                <c:pt idx="70">
                  <c:v>0.57692307692307687</c:v>
                </c:pt>
                <c:pt idx="71">
                  <c:v>0.58461538461538465</c:v>
                </c:pt>
                <c:pt idx="72">
                  <c:v>0.59230769230769231</c:v>
                </c:pt>
                <c:pt idx="73">
                  <c:v>0.6</c:v>
                </c:pt>
                <c:pt idx="74">
                  <c:v>0.60769230769230764</c:v>
                </c:pt>
                <c:pt idx="75">
                  <c:v>0.61538461538461542</c:v>
                </c:pt>
                <c:pt idx="76">
                  <c:v>0.62307692307692308</c:v>
                </c:pt>
                <c:pt idx="77">
                  <c:v>0.63076923076923075</c:v>
                </c:pt>
                <c:pt idx="78">
                  <c:v>0.63846153846153841</c:v>
                </c:pt>
                <c:pt idx="79">
                  <c:v>0.64615384615384619</c:v>
                </c:pt>
                <c:pt idx="80">
                  <c:v>0.65384615384615385</c:v>
                </c:pt>
                <c:pt idx="81">
                  <c:v>0.66153846153846152</c:v>
                </c:pt>
                <c:pt idx="82">
                  <c:v>0.66923076923076918</c:v>
                </c:pt>
                <c:pt idx="83">
                  <c:v>0.67692307692307696</c:v>
                </c:pt>
                <c:pt idx="84">
                  <c:v>0.68461538461538463</c:v>
                </c:pt>
                <c:pt idx="85">
                  <c:v>0.69230769230769229</c:v>
                </c:pt>
                <c:pt idx="86">
                  <c:v>0.7</c:v>
                </c:pt>
                <c:pt idx="87">
                  <c:v>0.70769230769230773</c:v>
                </c:pt>
                <c:pt idx="88">
                  <c:v>0.7153846153846154</c:v>
                </c:pt>
                <c:pt idx="89">
                  <c:v>0.72307692307692306</c:v>
                </c:pt>
                <c:pt idx="90">
                  <c:v>0.73076923076923073</c:v>
                </c:pt>
                <c:pt idx="91">
                  <c:v>0.7384615384615385</c:v>
                </c:pt>
                <c:pt idx="92">
                  <c:v>0.74615384615384617</c:v>
                </c:pt>
                <c:pt idx="93">
                  <c:v>0.75384615384615383</c:v>
                </c:pt>
                <c:pt idx="94">
                  <c:v>0.7615384615384615</c:v>
                </c:pt>
                <c:pt idx="95">
                  <c:v>0.76923076923076927</c:v>
                </c:pt>
                <c:pt idx="96">
                  <c:v>0.77692307692307694</c:v>
                </c:pt>
                <c:pt idx="97">
                  <c:v>0.7846153846153846</c:v>
                </c:pt>
                <c:pt idx="98">
                  <c:v>0.79230769230769227</c:v>
                </c:pt>
                <c:pt idx="99">
                  <c:v>0.8</c:v>
                </c:pt>
                <c:pt idx="100">
                  <c:v>0.80769230769230771</c:v>
                </c:pt>
                <c:pt idx="101">
                  <c:v>0.81538461538461537</c:v>
                </c:pt>
                <c:pt idx="102">
                  <c:v>0.82307692307692304</c:v>
                </c:pt>
                <c:pt idx="103">
                  <c:v>0.83076923076923082</c:v>
                </c:pt>
                <c:pt idx="104">
                  <c:v>0.83846153846153848</c:v>
                </c:pt>
                <c:pt idx="105">
                  <c:v>0.84615384615384615</c:v>
                </c:pt>
                <c:pt idx="106">
                  <c:v>0.85384615384615381</c:v>
                </c:pt>
                <c:pt idx="107">
                  <c:v>0.86153846153846159</c:v>
                </c:pt>
                <c:pt idx="108">
                  <c:v>0.86923076923076925</c:v>
                </c:pt>
                <c:pt idx="109">
                  <c:v>0.87692307692307692</c:v>
                </c:pt>
                <c:pt idx="110">
                  <c:v>0.88461538461538458</c:v>
                </c:pt>
                <c:pt idx="111">
                  <c:v>0.89230769230769236</c:v>
                </c:pt>
                <c:pt idx="112">
                  <c:v>0.9</c:v>
                </c:pt>
                <c:pt idx="113">
                  <c:v>0.90769230769230769</c:v>
                </c:pt>
                <c:pt idx="114">
                  <c:v>0.91538461538461535</c:v>
                </c:pt>
                <c:pt idx="115">
                  <c:v>0.92307692307692313</c:v>
                </c:pt>
                <c:pt idx="116">
                  <c:v>0.93076923076923079</c:v>
                </c:pt>
                <c:pt idx="117">
                  <c:v>0.93846153846153846</c:v>
                </c:pt>
                <c:pt idx="118">
                  <c:v>0.94615384615384612</c:v>
                </c:pt>
                <c:pt idx="119">
                  <c:v>0.9538461538461539</c:v>
                </c:pt>
                <c:pt idx="120">
                  <c:v>0.96153846153846156</c:v>
                </c:pt>
                <c:pt idx="121">
                  <c:v>0.96923076923076923</c:v>
                </c:pt>
                <c:pt idx="122">
                  <c:v>0.97692307692307689</c:v>
                </c:pt>
                <c:pt idx="123">
                  <c:v>0.98461538461538467</c:v>
                </c:pt>
                <c:pt idx="124">
                  <c:v>0.99230769230769234</c:v>
                </c:pt>
                <c:pt idx="125">
                  <c:v>1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1-B3D4-4278-8689-49D4CBA912A2}"/>
            </c:ext>
          </c:extLst>
        </c:ser>
        <c:ser>
          <c:idx val="3"/>
          <c:order val="2"/>
          <c:tx>
            <c:strRef>
              <c:f>Sheet1!$A$6</c:f>
              <c:strCache>
                <c:ptCount val="1"/>
                <c:pt idx="0">
                  <c:v>Re 3200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Sheet1!$B$6:$DW$6</c:f>
              <c:numCache>
                <c:formatCode>General</c:formatCode>
                <c:ptCount val="126"/>
                <c:pt idx="0">
                  <c:v>-9.5280949207057677E-5</c:v>
                </c:pt>
                <c:pt idx="1">
                  <c:v>-2.9927669251965151E-2</c:v>
                </c:pt>
                <c:pt idx="2">
                  <c:v>-5.7587284356392043E-2</c:v>
                </c:pt>
                <c:pt idx="3">
                  <c:v>-0.11332690712834</c:v>
                </c:pt>
                <c:pt idx="4">
                  <c:v>-0.17735651572222799</c:v>
                </c:pt>
                <c:pt idx="5">
                  <c:v>-0.20996984232204599</c:v>
                </c:pt>
                <c:pt idx="6">
                  <c:v>-0.28146172404492698</c:v>
                </c:pt>
                <c:pt idx="7" formatCode="0.00000">
                  <c:v>-0.32407000000000002</c:v>
                </c:pt>
                <c:pt idx="8" formatCode="0.00000">
                  <c:v>-0.35343999999999998</c:v>
                </c:pt>
                <c:pt idx="9" formatCode="0.00000">
                  <c:v>-0.37827</c:v>
                </c:pt>
                <c:pt idx="10">
                  <c:v>-0.381283678186353</c:v>
                </c:pt>
                <c:pt idx="11">
                  <c:v>-0.39020979136415801</c:v>
                </c:pt>
                <c:pt idx="12">
                  <c:v>-0.40856025431855297</c:v>
                </c:pt>
                <c:pt idx="13" formatCode="0.00000">
                  <c:v>-0.41932999999999998</c:v>
                </c:pt>
                <c:pt idx="14">
                  <c:v>-0.40255475176871303</c:v>
                </c:pt>
                <c:pt idx="15">
                  <c:v>-0.39623529400153001</c:v>
                </c:pt>
                <c:pt idx="16">
                  <c:v>-0.38102168360716498</c:v>
                </c:pt>
                <c:pt idx="17">
                  <c:v>-0.37249431182122</c:v>
                </c:pt>
                <c:pt idx="18">
                  <c:v>-0.36183505949111999</c:v>
                </c:pt>
                <c:pt idx="19">
                  <c:v>-0.35889956724521738</c:v>
                </c:pt>
                <c:pt idx="20">
                  <c:v>-0.35361391844090601</c:v>
                </c:pt>
                <c:pt idx="21">
                  <c:v>-0.355978593694324</c:v>
                </c:pt>
                <c:pt idx="22" formatCode="0.00000">
                  <c:v>-0.34322999999999998</c:v>
                </c:pt>
                <c:pt idx="23">
                  <c:v>-0.320966449096659</c:v>
                </c:pt>
                <c:pt idx="24">
                  <c:v>-0.31198215485161201</c:v>
                </c:pt>
                <c:pt idx="25">
                  <c:v>-0.31109166807645799</c:v>
                </c:pt>
                <c:pt idx="26">
                  <c:v>-0.3</c:v>
                </c:pt>
                <c:pt idx="27">
                  <c:v>-0.29594221858600001</c:v>
                </c:pt>
                <c:pt idx="28">
                  <c:v>-0.28260026497931001</c:v>
                </c:pt>
                <c:pt idx="29">
                  <c:v>-0.27504533325463998</c:v>
                </c:pt>
                <c:pt idx="30">
                  <c:v>-0.264046821650049</c:v>
                </c:pt>
                <c:pt idx="31">
                  <c:v>-0.25932982592776849</c:v>
                </c:pt>
                <c:pt idx="32">
                  <c:v>-0.24439815125105657</c:v>
                </c:pt>
                <c:pt idx="33">
                  <c:v>-0.23553732946921999</c:v>
                </c:pt>
                <c:pt idx="34">
                  <c:v>-0.22700338603350256</c:v>
                </c:pt>
                <c:pt idx="35">
                  <c:v>-0.21878233382445658</c:v>
                </c:pt>
                <c:pt idx="36">
                  <c:v>-0.2108516406853494</c:v>
                </c:pt>
                <c:pt idx="37">
                  <c:v>-0.20318363603773471</c:v>
                </c:pt>
                <c:pt idx="38">
                  <c:v>-0.19574826591188588</c:v>
                </c:pt>
                <c:pt idx="39">
                  <c:v>-0.18851520845090963</c:v>
                </c:pt>
                <c:pt idx="40">
                  <c:v>-0.18145540224510745</c:v>
                </c:pt>
                <c:pt idx="41">
                  <c:v>-0.1745420641414204</c:v>
                </c:pt>
                <c:pt idx="42">
                  <c:v>-0.16775128424367938</c:v>
                </c:pt>
                <c:pt idx="43">
                  <c:v>-0.16106228717428001</c:v>
                </c:pt>
                <c:pt idx="44">
                  <c:v>-0.15445744321069924</c:v>
                </c:pt>
                <c:pt idx="45">
                  <c:v>-0.14792210334337785</c:v>
                </c:pt>
                <c:pt idx="46">
                  <c:v>-0.14144432063499987</c:v>
                </c:pt>
                <c:pt idx="47">
                  <c:v>-0.13501450807356058</c:v>
                </c:pt>
                <c:pt idx="48">
                  <c:v>-0.12862507144094437</c:v>
                </c:pt>
                <c:pt idx="49">
                  <c:v>-0.12227004524673993</c:v>
                </c:pt>
                <c:pt idx="50">
                  <c:v>-0.11594475083557602</c:v>
                </c:pt>
                <c:pt idx="51">
                  <c:v>-0.10964548848743193</c:v>
                </c:pt>
                <c:pt idx="52">
                  <c:v>-0.10336926964394651</c:v>
                </c:pt>
                <c:pt idx="53">
                  <c:v>-9.7113591162838422E-2</c:v>
                </c:pt>
                <c:pt idx="54">
                  <c:v>-9.0876250521188806E-2</c:v>
                </c:pt>
                <c:pt idx="55">
                  <c:v>-8.4655198936905679E-2</c:v>
                </c:pt>
                <c:pt idx="56">
                  <c:v>-7.84484282361817E-2</c:v>
                </c:pt>
                <c:pt idx="57">
                  <c:v>-7.2253886762703792E-2</c:v>
                </c:pt>
                <c:pt idx="58">
                  <c:v>-6.6069419529079923E-2</c:v>
                </c:pt>
                <c:pt idx="59">
                  <c:v>-5.9892728011036199E-2</c:v>
                </c:pt>
                <c:pt idx="60">
                  <c:v>-5.3721345366216477E-2</c:v>
                </c:pt>
                <c:pt idx="61">
                  <c:v>-4.7552623336637352E-2</c:v>
                </c:pt>
                <c:pt idx="62">
                  <c:v>-4.1383727605888647E-2</c:v>
                </c:pt>
                <c:pt idx="63">
                  <c:v>-3.5211638887509333E-2</c:v>
                </c:pt>
                <c:pt idx="64">
                  <c:v>-2.903315749073062E-2</c:v>
                </c:pt>
                <c:pt idx="65">
                  <c:v>-2.2844909531942389E-2</c:v>
                </c:pt>
                <c:pt idx="66">
                  <c:v>-1.6643353328830785E-2</c:v>
                </c:pt>
                <c:pt idx="67">
                  <c:v>-1.0424784830159703E-2</c:v>
                </c:pt>
                <c:pt idx="68">
                  <c:v>-4.1853411981434326E-3</c:v>
                </c:pt>
                <c:pt idx="69">
                  <c:v>2.0789981090589636E-3</c:v>
                </c:pt>
                <c:pt idx="70">
                  <c:v>8.372413211242517E-3</c:v>
                </c:pt>
                <c:pt idx="71">
                  <c:v>1.4699248913098411E-2</c:v>
                </c:pt>
                <c:pt idx="72">
                  <c:v>2.1064023157624935E-2</c:v>
                </c:pt>
                <c:pt idx="73">
                  <c:v>2.7471438749168874E-2</c:v>
                </c:pt>
                <c:pt idx="74">
                  <c:v>3.3926398097939597E-2</c:v>
                </c:pt>
                <c:pt idx="75">
                  <c:v>4.0434020505323916E-2</c:v>
                </c:pt>
                <c:pt idx="76">
                  <c:v>4.699966128374157E-2</c:v>
                </c:pt>
                <c:pt idx="77">
                  <c:v>5.3628931657969475E-2</c:v>
                </c:pt>
                <c:pt idx="78">
                  <c:v>6.0327718142052018E-2</c:v>
                </c:pt>
                <c:pt idx="79">
                  <c:v>6.7102199568106549E-2</c:v>
                </c:pt>
                <c:pt idx="80">
                  <c:v>7.3958859650557804E-2</c:v>
                </c:pt>
                <c:pt idx="81">
                  <c:v>8.0904492245923693E-2</c:v>
                </c:pt>
                <c:pt idx="82">
                  <c:v>8.7946196321448789E-2</c:v>
                </c:pt>
                <c:pt idx="83">
                  <c:v>9.5091356499853619E-2</c:v>
                </c:pt>
                <c:pt idx="84">
                  <c:v>0.1023476053923642</c:v>
                </c:pt>
                <c:pt idx="85">
                  <c:v>0.10972276220348241</c:v>
                </c:pt>
                <c:pt idx="86">
                  <c:v>0.11722474356658552</c:v>
                </c:pt>
                <c:pt idx="87">
                  <c:v>0.12486143947870926</c:v>
                </c:pt>
                <c:pt idx="88">
                  <c:v>0.13264055158610952</c:v>
                </c:pt>
                <c:pt idx="89">
                  <c:v>0.14056938482001555</c:v>
                </c:pt>
                <c:pt idx="90">
                  <c:v>0.14865459379817464</c:v>
                </c:pt>
                <c:pt idx="91">
                  <c:v>0.15690187196003944</c:v>
                </c:pt>
                <c:pt idx="92">
                  <c:v>0.16531559518288608</c:v>
                </c:pt>
                <c:pt idx="93">
                  <c:v>0.17389840040453966</c:v>
                </c:pt>
                <c:pt idx="94">
                  <c:v>0.18265073314386418</c:v>
                </c:pt>
                <c:pt idx="95">
                  <c:v>0.19157032517599795</c:v>
                </c:pt>
                <c:pt idx="96">
                  <c:v>0.20065168233496711</c:v>
                </c:pt>
                <c:pt idx="97">
                  <c:v>0.20988549294947911</c:v>
                </c:pt>
                <c:pt idx="98">
                  <c:v>0.21925813479915338</c:v>
                </c:pt>
                <c:pt idx="99">
                  <c:v>0.22875106406689322</c:v>
                </c:pt>
                <c:pt idx="100">
                  <c:v>0.23834047672613928</c:v>
                </c:pt>
                <c:pt idx="101">
                  <c:v>0.2479967198253327</c:v>
                </c:pt>
                <c:pt idx="102">
                  <c:v>0.25768431970698658</c:v>
                </c:pt>
                <c:pt idx="103">
                  <c:v>0.26736138413997529</c:v>
                </c:pt>
                <c:pt idx="104">
                  <c:v>0.276980339867332</c:v>
                </c:pt>
                <c:pt idx="105">
                  <c:v>0.28648709732326588</c:v>
                </c:pt>
                <c:pt idx="106">
                  <c:v>0.29582317153639126</c:v>
                </c:pt>
                <c:pt idx="107">
                  <c:v>0.30492407653817249</c:v>
                </c:pt>
                <c:pt idx="108">
                  <c:v>0.31372470715740808</c:v>
                </c:pt>
                <c:pt idx="109">
                  <c:v>0.32215671609200131</c:v>
                </c:pt>
                <c:pt idx="110">
                  <c:v>0.33016386069586862</c:v>
                </c:pt>
                <c:pt idx="111">
                  <c:v>0.33770234104119445</c:v>
                </c:pt>
                <c:pt idx="112">
                  <c:v>0.34478917086633509</c:v>
                </c:pt>
                <c:pt idx="113">
                  <c:v>0.35152405522925828</c:v>
                </c:pt>
                <c:pt idx="114">
                  <c:v>0.35823016024120335</c:v>
                </c:pt>
                <c:pt idx="115">
                  <c:v>0.36552889687158058</c:v>
                </c:pt>
                <c:pt idx="116">
                  <c:v>0.37465679738225621</c:v>
                </c:pt>
                <c:pt idx="117">
                  <c:v>0.38753745980091187</c:v>
                </c:pt>
                <c:pt idx="118">
                  <c:v>0.40724282928038824</c:v>
                </c:pt>
                <c:pt idx="119">
                  <c:v>0.43763053064624252</c:v>
                </c:pt>
                <c:pt idx="120">
                  <c:v>0.48359871900512985</c:v>
                </c:pt>
                <c:pt idx="121">
                  <c:v>0.54926480318219739</c:v>
                </c:pt>
                <c:pt idx="122">
                  <c:v>0.63778424640891962</c:v>
                </c:pt>
                <c:pt idx="123">
                  <c:v>0.74725640920802994</c:v>
                </c:pt>
                <c:pt idx="124">
                  <c:v>0.87242279381767107</c:v>
                </c:pt>
                <c:pt idx="125">
                  <c:v>0.9998576455978494</c:v>
                </c:pt>
              </c:numCache>
              <c:extLst xmlns:c15="http://schemas.microsoft.com/office/drawing/2012/chart"/>
            </c:numRef>
          </c:xVal>
          <c:yVal>
            <c:numRef>
              <c:f>Sheet1!$B$2:$DW$2</c:f>
              <c:numCache>
                <c:formatCode>General</c:formatCode>
                <c:ptCount val="126"/>
                <c:pt idx="0">
                  <c:v>7.6923076923076927E-3</c:v>
                </c:pt>
                <c:pt idx="1">
                  <c:v>1.5384615384615385E-2</c:v>
                </c:pt>
                <c:pt idx="2">
                  <c:v>2.3076923076923078E-2</c:v>
                </c:pt>
                <c:pt idx="3">
                  <c:v>3.0769230769230771E-2</c:v>
                </c:pt>
                <c:pt idx="4">
                  <c:v>3.8461538461538464E-2</c:v>
                </c:pt>
                <c:pt idx="5">
                  <c:v>4.6153846153846156E-2</c:v>
                </c:pt>
                <c:pt idx="6">
                  <c:v>5.3846153846153849E-2</c:v>
                </c:pt>
                <c:pt idx="7">
                  <c:v>6.1538461538461542E-2</c:v>
                </c:pt>
                <c:pt idx="8">
                  <c:v>6.9230769230769235E-2</c:v>
                </c:pt>
                <c:pt idx="9">
                  <c:v>7.6923076923076927E-2</c:v>
                </c:pt>
                <c:pt idx="10">
                  <c:v>8.461538461538462E-2</c:v>
                </c:pt>
                <c:pt idx="11">
                  <c:v>9.2307692307692313E-2</c:v>
                </c:pt>
                <c:pt idx="12">
                  <c:v>0.1</c:v>
                </c:pt>
                <c:pt idx="13">
                  <c:v>0.1076923076923077</c:v>
                </c:pt>
                <c:pt idx="14">
                  <c:v>0.11538461538461539</c:v>
                </c:pt>
                <c:pt idx="15">
                  <c:v>0.12307692307692308</c:v>
                </c:pt>
                <c:pt idx="16">
                  <c:v>0.13076923076923078</c:v>
                </c:pt>
                <c:pt idx="17">
                  <c:v>0.13846153846153847</c:v>
                </c:pt>
                <c:pt idx="18">
                  <c:v>0.14615384615384616</c:v>
                </c:pt>
                <c:pt idx="19">
                  <c:v>0.15384615384615385</c:v>
                </c:pt>
                <c:pt idx="20">
                  <c:v>0.16153846153846155</c:v>
                </c:pt>
                <c:pt idx="21">
                  <c:v>0.16923076923076924</c:v>
                </c:pt>
                <c:pt idx="22">
                  <c:v>0.17692307692307693</c:v>
                </c:pt>
                <c:pt idx="23">
                  <c:v>0.2153846153846154</c:v>
                </c:pt>
                <c:pt idx="24">
                  <c:v>0.22307692307692309</c:v>
                </c:pt>
                <c:pt idx="25">
                  <c:v>0.23076923076923078</c:v>
                </c:pt>
                <c:pt idx="26">
                  <c:v>0.23846153846153847</c:v>
                </c:pt>
                <c:pt idx="27">
                  <c:v>0.24615384615384617</c:v>
                </c:pt>
                <c:pt idx="28">
                  <c:v>0.25384615384615383</c:v>
                </c:pt>
                <c:pt idx="29">
                  <c:v>0.26153846153846155</c:v>
                </c:pt>
                <c:pt idx="30">
                  <c:v>0.26923076923076922</c:v>
                </c:pt>
                <c:pt idx="31">
                  <c:v>0.27692307692307694</c:v>
                </c:pt>
                <c:pt idx="32">
                  <c:v>0.2846153846153846</c:v>
                </c:pt>
                <c:pt idx="33">
                  <c:v>0.29230769230769232</c:v>
                </c:pt>
                <c:pt idx="34">
                  <c:v>0.3</c:v>
                </c:pt>
                <c:pt idx="35">
                  <c:v>0.30769230769230771</c:v>
                </c:pt>
                <c:pt idx="36">
                  <c:v>0.31538461538461537</c:v>
                </c:pt>
                <c:pt idx="37">
                  <c:v>0.32307692307692309</c:v>
                </c:pt>
                <c:pt idx="38">
                  <c:v>0.33076923076923076</c:v>
                </c:pt>
                <c:pt idx="39">
                  <c:v>0.33846153846153848</c:v>
                </c:pt>
                <c:pt idx="40">
                  <c:v>0.34615384615384615</c:v>
                </c:pt>
                <c:pt idx="41">
                  <c:v>0.35384615384615387</c:v>
                </c:pt>
                <c:pt idx="42">
                  <c:v>0.36153846153846153</c:v>
                </c:pt>
                <c:pt idx="43">
                  <c:v>0.36923076923076925</c:v>
                </c:pt>
                <c:pt idx="44">
                  <c:v>0.37692307692307692</c:v>
                </c:pt>
                <c:pt idx="45">
                  <c:v>0.38461538461538464</c:v>
                </c:pt>
                <c:pt idx="46">
                  <c:v>0.3923076923076923</c:v>
                </c:pt>
                <c:pt idx="47">
                  <c:v>0.4</c:v>
                </c:pt>
                <c:pt idx="48">
                  <c:v>0.40769230769230769</c:v>
                </c:pt>
                <c:pt idx="49">
                  <c:v>0.41538461538461541</c:v>
                </c:pt>
                <c:pt idx="50">
                  <c:v>0.42307692307692307</c:v>
                </c:pt>
                <c:pt idx="51">
                  <c:v>0.43076923076923079</c:v>
                </c:pt>
                <c:pt idx="52">
                  <c:v>0.43846153846153846</c:v>
                </c:pt>
                <c:pt idx="53">
                  <c:v>0.44615384615384618</c:v>
                </c:pt>
                <c:pt idx="54">
                  <c:v>0.45384615384615384</c:v>
                </c:pt>
                <c:pt idx="55">
                  <c:v>0.46153846153846156</c:v>
                </c:pt>
                <c:pt idx="56">
                  <c:v>0.46923076923076923</c:v>
                </c:pt>
                <c:pt idx="57">
                  <c:v>0.47692307692307695</c:v>
                </c:pt>
                <c:pt idx="58">
                  <c:v>0.48461538461538461</c:v>
                </c:pt>
                <c:pt idx="59">
                  <c:v>0.49230769230769234</c:v>
                </c:pt>
                <c:pt idx="60">
                  <c:v>0.5</c:v>
                </c:pt>
                <c:pt idx="61">
                  <c:v>0.50769230769230766</c:v>
                </c:pt>
                <c:pt idx="62">
                  <c:v>0.51538461538461533</c:v>
                </c:pt>
                <c:pt idx="63">
                  <c:v>0.52307692307692311</c:v>
                </c:pt>
                <c:pt idx="64">
                  <c:v>0.53076923076923077</c:v>
                </c:pt>
                <c:pt idx="65">
                  <c:v>0.53846153846153844</c:v>
                </c:pt>
                <c:pt idx="66">
                  <c:v>0.5461538461538461</c:v>
                </c:pt>
                <c:pt idx="67">
                  <c:v>0.55384615384615388</c:v>
                </c:pt>
                <c:pt idx="68">
                  <c:v>0.56153846153846154</c:v>
                </c:pt>
                <c:pt idx="69">
                  <c:v>0.56923076923076921</c:v>
                </c:pt>
                <c:pt idx="70">
                  <c:v>0.57692307692307687</c:v>
                </c:pt>
                <c:pt idx="71">
                  <c:v>0.58461538461538465</c:v>
                </c:pt>
                <c:pt idx="72">
                  <c:v>0.59230769230769231</c:v>
                </c:pt>
                <c:pt idx="73">
                  <c:v>0.6</c:v>
                </c:pt>
                <c:pt idx="74">
                  <c:v>0.60769230769230764</c:v>
                </c:pt>
                <c:pt idx="75">
                  <c:v>0.61538461538461542</c:v>
                </c:pt>
                <c:pt idx="76">
                  <c:v>0.62307692307692308</c:v>
                </c:pt>
                <c:pt idx="77">
                  <c:v>0.63076923076923075</c:v>
                </c:pt>
                <c:pt idx="78">
                  <c:v>0.63846153846153841</c:v>
                </c:pt>
                <c:pt idx="79">
                  <c:v>0.64615384615384619</c:v>
                </c:pt>
                <c:pt idx="80">
                  <c:v>0.65384615384615385</c:v>
                </c:pt>
                <c:pt idx="81">
                  <c:v>0.66153846153846152</c:v>
                </c:pt>
                <c:pt idx="82">
                  <c:v>0.66923076923076918</c:v>
                </c:pt>
                <c:pt idx="83">
                  <c:v>0.67692307692307696</c:v>
                </c:pt>
                <c:pt idx="84">
                  <c:v>0.68461538461538463</c:v>
                </c:pt>
                <c:pt idx="85">
                  <c:v>0.69230769230769229</c:v>
                </c:pt>
                <c:pt idx="86">
                  <c:v>0.7</c:v>
                </c:pt>
                <c:pt idx="87">
                  <c:v>0.70769230769230773</c:v>
                </c:pt>
                <c:pt idx="88">
                  <c:v>0.7153846153846154</c:v>
                </c:pt>
                <c:pt idx="89">
                  <c:v>0.72307692307692306</c:v>
                </c:pt>
                <c:pt idx="90">
                  <c:v>0.73076923076923073</c:v>
                </c:pt>
                <c:pt idx="91">
                  <c:v>0.7384615384615385</c:v>
                </c:pt>
                <c:pt idx="92">
                  <c:v>0.74615384615384617</c:v>
                </c:pt>
                <c:pt idx="93">
                  <c:v>0.75384615384615383</c:v>
                </c:pt>
                <c:pt idx="94">
                  <c:v>0.7615384615384615</c:v>
                </c:pt>
                <c:pt idx="95">
                  <c:v>0.76923076923076927</c:v>
                </c:pt>
                <c:pt idx="96">
                  <c:v>0.77692307692307694</c:v>
                </c:pt>
                <c:pt idx="97">
                  <c:v>0.7846153846153846</c:v>
                </c:pt>
                <c:pt idx="98">
                  <c:v>0.79230769230769227</c:v>
                </c:pt>
                <c:pt idx="99">
                  <c:v>0.8</c:v>
                </c:pt>
                <c:pt idx="100">
                  <c:v>0.80769230769230771</c:v>
                </c:pt>
                <c:pt idx="101">
                  <c:v>0.81538461538461537</c:v>
                </c:pt>
                <c:pt idx="102">
                  <c:v>0.82307692307692304</c:v>
                </c:pt>
                <c:pt idx="103">
                  <c:v>0.83076923076923082</c:v>
                </c:pt>
                <c:pt idx="104">
                  <c:v>0.83846153846153848</c:v>
                </c:pt>
                <c:pt idx="105">
                  <c:v>0.84615384615384615</c:v>
                </c:pt>
                <c:pt idx="106">
                  <c:v>0.85384615384615381</c:v>
                </c:pt>
                <c:pt idx="107">
                  <c:v>0.86153846153846159</c:v>
                </c:pt>
                <c:pt idx="108">
                  <c:v>0.86923076923076925</c:v>
                </c:pt>
                <c:pt idx="109">
                  <c:v>0.87692307692307692</c:v>
                </c:pt>
                <c:pt idx="110">
                  <c:v>0.88461538461538458</c:v>
                </c:pt>
                <c:pt idx="111">
                  <c:v>0.89230769230769236</c:v>
                </c:pt>
                <c:pt idx="112">
                  <c:v>0.9</c:v>
                </c:pt>
                <c:pt idx="113">
                  <c:v>0.90769230769230769</c:v>
                </c:pt>
                <c:pt idx="114">
                  <c:v>0.91538461538461535</c:v>
                </c:pt>
                <c:pt idx="115">
                  <c:v>0.92307692307692313</c:v>
                </c:pt>
                <c:pt idx="116">
                  <c:v>0.93076923076923079</c:v>
                </c:pt>
                <c:pt idx="117">
                  <c:v>0.93846153846153846</c:v>
                </c:pt>
                <c:pt idx="118">
                  <c:v>0.94615384615384612</c:v>
                </c:pt>
                <c:pt idx="119">
                  <c:v>0.9538461538461539</c:v>
                </c:pt>
                <c:pt idx="120">
                  <c:v>0.96153846153846156</c:v>
                </c:pt>
                <c:pt idx="121">
                  <c:v>0.96923076923076923</c:v>
                </c:pt>
                <c:pt idx="122">
                  <c:v>0.97692307692307689</c:v>
                </c:pt>
                <c:pt idx="123">
                  <c:v>0.98461538461538467</c:v>
                </c:pt>
                <c:pt idx="124">
                  <c:v>0.99230769230769234</c:v>
                </c:pt>
                <c:pt idx="125">
                  <c:v>1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2-B3D4-4278-8689-49D4CBA912A2}"/>
            </c:ext>
          </c:extLst>
        </c:ser>
        <c:ser>
          <c:idx val="4"/>
          <c:order val="3"/>
          <c:tx>
            <c:strRef>
              <c:f>Sheet1!$A$7</c:f>
              <c:strCache>
                <c:ptCount val="1"/>
                <c:pt idx="0">
                  <c:v>Re 5000</c:v>
                </c:pt>
              </c:strCache>
              <c:extLst xmlns:c15="http://schemas.microsoft.com/office/drawing/2012/chart"/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Sheet1!$B$7:$DW$7</c:f>
              <c:numCache>
                <c:formatCode>General</c:formatCode>
                <c:ptCount val="126"/>
                <c:pt idx="0">
                  <c:v>-2.3470833798256295E-4</c:v>
                </c:pt>
                <c:pt idx="1">
                  <c:v>-4.3218258165091054E-2</c:v>
                </c:pt>
                <c:pt idx="2">
                  <c:v>-8.1926562447028076E-2</c:v>
                </c:pt>
                <c:pt idx="3">
                  <c:v>-0.11659089978721604</c:v>
                </c:pt>
                <c:pt idx="4">
                  <c:v>-0.147669880975036</c:v>
                </c:pt>
                <c:pt idx="5">
                  <c:v>-0.20588282864503701</c:v>
                </c:pt>
                <c:pt idx="6">
                  <c:v>-0.28197116809324901</c:v>
                </c:pt>
                <c:pt idx="7" formatCode="0.00000">
                  <c:v>-0.41165000000000002</c:v>
                </c:pt>
                <c:pt idx="8" formatCode="0.00000">
                  <c:v>-0.42901</c:v>
                </c:pt>
                <c:pt idx="9" formatCode="0.00000">
                  <c:v>-0.43642999999999998</c:v>
                </c:pt>
                <c:pt idx="10">
                  <c:v>-0.43356535733187701</c:v>
                </c:pt>
                <c:pt idx="11">
                  <c:v>-0.42966058552167002</c:v>
                </c:pt>
                <c:pt idx="12">
                  <c:v>-0.41019675982603199</c:v>
                </c:pt>
                <c:pt idx="13" formatCode="0.00000">
                  <c:v>-0.40434999999999999</c:v>
                </c:pt>
                <c:pt idx="14">
                  <c:v>-0.39643409077004799</c:v>
                </c:pt>
                <c:pt idx="15">
                  <c:v>-0.38821773313635999</c:v>
                </c:pt>
                <c:pt idx="16">
                  <c:v>-0.379867578403777</c:v>
                </c:pt>
                <c:pt idx="17">
                  <c:v>-0.37561962763812501</c:v>
                </c:pt>
                <c:pt idx="18">
                  <c:v>-0.36726884596974502</c:v>
                </c:pt>
                <c:pt idx="19">
                  <c:v>-0.36113020019171899</c:v>
                </c:pt>
                <c:pt idx="20">
                  <c:v>-0.354609371966572</c:v>
                </c:pt>
                <c:pt idx="21">
                  <c:v>-0.34116678134696399</c:v>
                </c:pt>
                <c:pt idx="22" formatCode="0.00000">
                  <c:v>-0.33050000000000002</c:v>
                </c:pt>
                <c:pt idx="23">
                  <c:v>-0.28433303501274737</c:v>
                </c:pt>
                <c:pt idx="24">
                  <c:v>-0.27339490971934532</c:v>
                </c:pt>
                <c:pt idx="25">
                  <c:v>-0.26294381138995992</c:v>
                </c:pt>
                <c:pt idx="26">
                  <c:v>-0.25301338199552093</c:v>
                </c:pt>
                <c:pt idx="27">
                  <c:v>-0.24360143067867421</c:v>
                </c:pt>
                <c:pt idx="28">
                  <c:v>-0.23468079604528699</c:v>
                </c:pt>
                <c:pt idx="29">
                  <c:v>-0.2262088583305015</c:v>
                </c:pt>
                <c:pt idx="30">
                  <c:v>-0.21513517549959499</c:v>
                </c:pt>
                <c:pt idx="31">
                  <c:v>-0.21040730412567321</c:v>
                </c:pt>
                <c:pt idx="32">
                  <c:v>-0.19848020540015213</c:v>
                </c:pt>
                <c:pt idx="33">
                  <c:v>-0.19145639324156297</c:v>
                </c:pt>
                <c:pt idx="34">
                  <c:v>-0.18463768679781106</c:v>
                </c:pt>
                <c:pt idx="35">
                  <c:v>-0.17799140065880692</c:v>
                </c:pt>
                <c:pt idx="36">
                  <c:v>-0.17149096363076444</c:v>
                </c:pt>
                <c:pt idx="37">
                  <c:v>-0.16511537475085822</c:v>
                </c:pt>
                <c:pt idx="38">
                  <c:v>-0.15884844342123844</c:v>
                </c:pt>
                <c:pt idx="39">
                  <c:v>-0.15267795554482555</c:v>
                </c:pt>
                <c:pt idx="40">
                  <c:v>-0.14659484767199865</c:v>
                </c:pt>
                <c:pt idx="41">
                  <c:v>-0.14059245304702636</c:v>
                </c:pt>
                <c:pt idx="42">
                  <c:v>-0.13466584395904863</c:v>
                </c:pt>
                <c:pt idx="43">
                  <c:v>-0.12881128762180644</c:v>
                </c:pt>
                <c:pt idx="44">
                  <c:v>-0.12302581100542496</c:v>
                </c:pt>
                <c:pt idx="45">
                  <c:v>-0.11730686682913936</c:v>
                </c:pt>
                <c:pt idx="46">
                  <c:v>-0.11165208737746582</c:v>
                </c:pt>
                <c:pt idx="47">
                  <c:v>-0.10605911297371265</c:v>
                </c:pt>
                <c:pt idx="48">
                  <c:v>-0.10052547752979424</c:v>
                </c:pt>
                <c:pt idx="49">
                  <c:v>-9.5048539504079391E-2</c:v>
                </c:pt>
                <c:pt idx="50">
                  <c:v>-8.9625447297509181E-2</c:v>
                </c:pt>
                <c:pt idx="51">
                  <c:v>-8.4253128183608084E-2</c:v>
                </c:pt>
                <c:pt idx="52">
                  <c:v>-7.8928292238078193E-2</c:v>
                </c:pt>
                <c:pt idx="53">
                  <c:v>-7.3647447300941998E-2</c:v>
                </c:pt>
                <c:pt idx="54">
                  <c:v>-6.840691938903122E-2</c:v>
                </c:pt>
                <c:pt idx="55">
                  <c:v>-6.3202874398851111E-2</c:v>
                </c:pt>
                <c:pt idx="56">
                  <c:v>-5.8031339912808129E-2</c:v>
                </c:pt>
                <c:pt idx="57">
                  <c:v>-5.2888226273987253E-2</c:v>
                </c:pt>
                <c:pt idx="58">
                  <c:v>-4.7769344033591329E-2</c:v>
                </c:pt>
                <c:pt idx="59">
                  <c:v>-4.2670418701300693E-2</c:v>
                </c:pt>
                <c:pt idx="60">
                  <c:v>-3.7587103232687123E-2</c:v>
                </c:pt>
                <c:pt idx="61">
                  <c:v>-3.2514987302374468E-2</c:v>
                </c:pt>
                <c:pt idx="62">
                  <c:v>-2.7449602440464974E-2</c:v>
                </c:pt>
                <c:pt idx="63">
                  <c:v>-2.23864271221462E-2</c:v>
                </c:pt>
                <c:pt idx="64">
                  <c:v>-1.7320888781297696E-2</c:v>
                </c:pt>
                <c:pt idx="65">
                  <c:v>-1.224836314366012E-2</c:v>
                </c:pt>
                <c:pt idx="66">
                  <c:v>-7.1641720043144853E-3</c:v>
                </c:pt>
                <c:pt idx="67">
                  <c:v>-2.0635836875854516E-3</c:v>
                </c:pt>
                <c:pt idx="68">
                  <c:v>3.0581936642945615E-3</c:v>
                </c:pt>
                <c:pt idx="69">
                  <c:v>8.2060165138172284E-3</c:v>
                </c:pt>
                <c:pt idx="70">
                  <c:v>1.3384811132830727E-2</c:v>
                </c:pt>
                <c:pt idx="71">
                  <c:v>1.8599576970188086E-2</c:v>
                </c:pt>
                <c:pt idx="72">
                  <c:v>2.3855403109723936E-2</c:v>
                </c:pt>
                <c:pt idx="73">
                  <c:v>2.9157469433169662E-2</c:v>
                </c:pt>
                <c:pt idx="74">
                  <c:v>3.4511061469062833E-2</c:v>
                </c:pt>
                <c:pt idx="75">
                  <c:v>3.9921580723147117E-2</c:v>
                </c:pt>
                <c:pt idx="76">
                  <c:v>4.5394573546907756E-2</c:v>
                </c:pt>
                <c:pt idx="77">
                  <c:v>5.09357265671549E-2</c:v>
                </c:pt>
                <c:pt idx="78">
                  <c:v>5.6550915904966206E-2</c:v>
                </c:pt>
                <c:pt idx="79">
                  <c:v>6.224621552913872E-2</c:v>
                </c:pt>
                <c:pt idx="80">
                  <c:v>6.8027952600326472E-2</c:v>
                </c:pt>
                <c:pt idx="81">
                  <c:v>7.3902699454661491E-2</c:v>
                </c:pt>
                <c:pt idx="82">
                  <c:v>7.9877390429626216E-2</c:v>
                </c:pt>
                <c:pt idx="83">
                  <c:v>8.5959282670656223E-2</c:v>
                </c:pt>
                <c:pt idx="84">
                  <c:v>9.2156092633194867E-2</c:v>
                </c:pt>
                <c:pt idx="85">
                  <c:v>9.8475939297871296E-2</c:v>
                </c:pt>
                <c:pt idx="86">
                  <c:v>0.10492756225882652</c:v>
                </c:pt>
                <c:pt idx="87">
                  <c:v>0.11152011746068609</c:v>
                </c:pt>
                <c:pt idx="88">
                  <c:v>0.11826350833656751</c:v>
                </c:pt>
                <c:pt idx="89">
                  <c:v>0.12516803974607721</c:v>
                </c:pt>
                <c:pt idx="90">
                  <c:v>0.13224484780861173</c:v>
                </c:pt>
                <c:pt idx="91">
                  <c:v>0.13950519101362452</c:v>
                </c:pt>
                <c:pt idx="92">
                  <c:v>0.14696119234680838</c:v>
                </c:pt>
                <c:pt idx="93">
                  <c:v>0.15462452521026626</c:v>
                </c:pt>
                <c:pt idx="94">
                  <c:v>0.16250751250073847</c:v>
                </c:pt>
                <c:pt idx="95">
                  <c:v>0.17062089339013178</c:v>
                </c:pt>
                <c:pt idx="96">
                  <c:v>0.17897573489638005</c:v>
                </c:pt>
                <c:pt idx="97">
                  <c:v>0.18757950994470288</c:v>
                </c:pt>
                <c:pt idx="98">
                  <c:v>0.1964394893598376</c:v>
                </c:pt>
                <c:pt idx="99">
                  <c:v>0.20555628422766811</c:v>
                </c:pt>
                <c:pt idx="100">
                  <c:v>0.21492992545866887</c:v>
                </c:pt>
                <c:pt idx="101">
                  <c:v>0.22454911867264418</c:v>
                </c:pt>
                <c:pt idx="102">
                  <c:v>0.23440246810291493</c:v>
                </c:pt>
                <c:pt idx="103">
                  <c:v>0.24446068570671153</c:v>
                </c:pt>
                <c:pt idx="104">
                  <c:v>0.25469693667259974</c:v>
                </c:pt>
                <c:pt idx="105">
                  <c:v>0.26505721640083085</c:v>
                </c:pt>
                <c:pt idx="106">
                  <c:v>0.27549704037208977</c:v>
                </c:pt>
                <c:pt idx="107">
                  <c:v>0.28593127488095643</c:v>
                </c:pt>
                <c:pt idx="108">
                  <c:v>0.29629946132681756</c:v>
                </c:pt>
                <c:pt idx="109">
                  <c:v>0.30647982071763075</c:v>
                </c:pt>
                <c:pt idx="110">
                  <c:v>0.31640458286303069</c:v>
                </c:pt>
                <c:pt idx="111">
                  <c:v>0.32591162813634461</c:v>
                </c:pt>
                <c:pt idx="112">
                  <c:v>0.33495039500504237</c:v>
                </c:pt>
                <c:pt idx="113">
                  <c:v>0.34333380272750341</c:v>
                </c:pt>
                <c:pt idx="114">
                  <c:v>0.35112919044332075</c:v>
                </c:pt>
                <c:pt idx="115">
                  <c:v>0.35829244531717558</c:v>
                </c:pt>
                <c:pt idx="116">
                  <c:v>0.36548326830275574</c:v>
                </c:pt>
                <c:pt idx="117">
                  <c:v>0.37361687091715473</c:v>
                </c:pt>
                <c:pt idx="118">
                  <c:v>0.38547689723073253</c:v>
                </c:pt>
                <c:pt idx="119">
                  <c:v>0.40490048682902396</c:v>
                </c:pt>
                <c:pt idx="120">
                  <c:v>0.43896998110140256</c:v>
                </c:pt>
                <c:pt idx="121">
                  <c:v>0.49496357316029144</c:v>
                </c:pt>
                <c:pt idx="122">
                  <c:v>0.58140948055288622</c:v>
                </c:pt>
                <c:pt idx="123">
                  <c:v>0.69978268396931986</c:v>
                </c:pt>
                <c:pt idx="124">
                  <c:v>0.8456778490874044</c:v>
                </c:pt>
                <c:pt idx="125">
                  <c:v>0.9997408604636</c:v>
                </c:pt>
              </c:numCache>
              <c:extLst xmlns:c15="http://schemas.microsoft.com/office/drawing/2012/chart"/>
            </c:numRef>
          </c:xVal>
          <c:yVal>
            <c:numRef>
              <c:f>Sheet1!$B$2:$DW$2</c:f>
              <c:numCache>
                <c:formatCode>General</c:formatCode>
                <c:ptCount val="126"/>
                <c:pt idx="0">
                  <c:v>7.6923076923076927E-3</c:v>
                </c:pt>
                <c:pt idx="1">
                  <c:v>1.5384615384615385E-2</c:v>
                </c:pt>
                <c:pt idx="2">
                  <c:v>2.3076923076923078E-2</c:v>
                </c:pt>
                <c:pt idx="3">
                  <c:v>3.0769230769230771E-2</c:v>
                </c:pt>
                <c:pt idx="4">
                  <c:v>3.8461538461538464E-2</c:v>
                </c:pt>
                <c:pt idx="5">
                  <c:v>4.6153846153846156E-2</c:v>
                </c:pt>
                <c:pt idx="6">
                  <c:v>5.3846153846153849E-2</c:v>
                </c:pt>
                <c:pt idx="7">
                  <c:v>6.1538461538461542E-2</c:v>
                </c:pt>
                <c:pt idx="8">
                  <c:v>6.9230769230769235E-2</c:v>
                </c:pt>
                <c:pt idx="9">
                  <c:v>7.6923076923076927E-2</c:v>
                </c:pt>
                <c:pt idx="10">
                  <c:v>8.461538461538462E-2</c:v>
                </c:pt>
                <c:pt idx="11">
                  <c:v>9.2307692307692313E-2</c:v>
                </c:pt>
                <c:pt idx="12">
                  <c:v>0.1</c:v>
                </c:pt>
                <c:pt idx="13">
                  <c:v>0.1076923076923077</c:v>
                </c:pt>
                <c:pt idx="14">
                  <c:v>0.11538461538461539</c:v>
                </c:pt>
                <c:pt idx="15">
                  <c:v>0.12307692307692308</c:v>
                </c:pt>
                <c:pt idx="16">
                  <c:v>0.13076923076923078</c:v>
                </c:pt>
                <c:pt idx="17">
                  <c:v>0.13846153846153847</c:v>
                </c:pt>
                <c:pt idx="18">
                  <c:v>0.14615384615384616</c:v>
                </c:pt>
                <c:pt idx="19">
                  <c:v>0.15384615384615385</c:v>
                </c:pt>
                <c:pt idx="20">
                  <c:v>0.16153846153846155</c:v>
                </c:pt>
                <c:pt idx="21">
                  <c:v>0.16923076923076924</c:v>
                </c:pt>
                <c:pt idx="22">
                  <c:v>0.17692307692307693</c:v>
                </c:pt>
                <c:pt idx="23">
                  <c:v>0.2153846153846154</c:v>
                </c:pt>
                <c:pt idx="24">
                  <c:v>0.22307692307692309</c:v>
                </c:pt>
                <c:pt idx="25">
                  <c:v>0.23076923076923078</c:v>
                </c:pt>
                <c:pt idx="26">
                  <c:v>0.23846153846153847</c:v>
                </c:pt>
                <c:pt idx="27">
                  <c:v>0.24615384615384617</c:v>
                </c:pt>
                <c:pt idx="28">
                  <c:v>0.25384615384615383</c:v>
                </c:pt>
                <c:pt idx="29">
                  <c:v>0.26153846153846155</c:v>
                </c:pt>
                <c:pt idx="30">
                  <c:v>0.26923076923076922</c:v>
                </c:pt>
                <c:pt idx="31">
                  <c:v>0.27692307692307694</c:v>
                </c:pt>
                <c:pt idx="32">
                  <c:v>0.2846153846153846</c:v>
                </c:pt>
                <c:pt idx="33">
                  <c:v>0.29230769230769232</c:v>
                </c:pt>
                <c:pt idx="34">
                  <c:v>0.3</c:v>
                </c:pt>
                <c:pt idx="35">
                  <c:v>0.30769230769230771</c:v>
                </c:pt>
                <c:pt idx="36">
                  <c:v>0.31538461538461537</c:v>
                </c:pt>
                <c:pt idx="37">
                  <c:v>0.32307692307692309</c:v>
                </c:pt>
                <c:pt idx="38">
                  <c:v>0.33076923076923076</c:v>
                </c:pt>
                <c:pt idx="39">
                  <c:v>0.33846153846153848</c:v>
                </c:pt>
                <c:pt idx="40">
                  <c:v>0.34615384615384615</c:v>
                </c:pt>
                <c:pt idx="41">
                  <c:v>0.35384615384615387</c:v>
                </c:pt>
                <c:pt idx="42">
                  <c:v>0.36153846153846153</c:v>
                </c:pt>
                <c:pt idx="43">
                  <c:v>0.36923076923076925</c:v>
                </c:pt>
                <c:pt idx="44">
                  <c:v>0.37692307692307692</c:v>
                </c:pt>
                <c:pt idx="45">
                  <c:v>0.38461538461538464</c:v>
                </c:pt>
                <c:pt idx="46">
                  <c:v>0.3923076923076923</c:v>
                </c:pt>
                <c:pt idx="47">
                  <c:v>0.4</c:v>
                </c:pt>
                <c:pt idx="48">
                  <c:v>0.40769230769230769</c:v>
                </c:pt>
                <c:pt idx="49">
                  <c:v>0.41538461538461541</c:v>
                </c:pt>
                <c:pt idx="50">
                  <c:v>0.42307692307692307</c:v>
                </c:pt>
                <c:pt idx="51">
                  <c:v>0.43076923076923079</c:v>
                </c:pt>
                <c:pt idx="52">
                  <c:v>0.43846153846153846</c:v>
                </c:pt>
                <c:pt idx="53">
                  <c:v>0.44615384615384618</c:v>
                </c:pt>
                <c:pt idx="54">
                  <c:v>0.45384615384615384</c:v>
                </c:pt>
                <c:pt idx="55">
                  <c:v>0.46153846153846156</c:v>
                </c:pt>
                <c:pt idx="56">
                  <c:v>0.46923076923076923</c:v>
                </c:pt>
                <c:pt idx="57">
                  <c:v>0.47692307692307695</c:v>
                </c:pt>
                <c:pt idx="58">
                  <c:v>0.48461538461538461</c:v>
                </c:pt>
                <c:pt idx="59">
                  <c:v>0.49230769230769234</c:v>
                </c:pt>
                <c:pt idx="60">
                  <c:v>0.5</c:v>
                </c:pt>
                <c:pt idx="61">
                  <c:v>0.50769230769230766</c:v>
                </c:pt>
                <c:pt idx="62">
                  <c:v>0.51538461538461533</c:v>
                </c:pt>
                <c:pt idx="63">
                  <c:v>0.52307692307692311</c:v>
                </c:pt>
                <c:pt idx="64">
                  <c:v>0.53076923076923077</c:v>
                </c:pt>
                <c:pt idx="65">
                  <c:v>0.53846153846153844</c:v>
                </c:pt>
                <c:pt idx="66">
                  <c:v>0.5461538461538461</c:v>
                </c:pt>
                <c:pt idx="67">
                  <c:v>0.55384615384615388</c:v>
                </c:pt>
                <c:pt idx="68">
                  <c:v>0.56153846153846154</c:v>
                </c:pt>
                <c:pt idx="69">
                  <c:v>0.56923076923076921</c:v>
                </c:pt>
                <c:pt idx="70">
                  <c:v>0.57692307692307687</c:v>
                </c:pt>
                <c:pt idx="71">
                  <c:v>0.58461538461538465</c:v>
                </c:pt>
                <c:pt idx="72">
                  <c:v>0.59230769230769231</c:v>
                </c:pt>
                <c:pt idx="73">
                  <c:v>0.6</c:v>
                </c:pt>
                <c:pt idx="74">
                  <c:v>0.60769230769230764</c:v>
                </c:pt>
                <c:pt idx="75">
                  <c:v>0.61538461538461542</c:v>
                </c:pt>
                <c:pt idx="76">
                  <c:v>0.62307692307692308</c:v>
                </c:pt>
                <c:pt idx="77">
                  <c:v>0.63076923076923075</c:v>
                </c:pt>
                <c:pt idx="78">
                  <c:v>0.63846153846153841</c:v>
                </c:pt>
                <c:pt idx="79">
                  <c:v>0.64615384615384619</c:v>
                </c:pt>
                <c:pt idx="80">
                  <c:v>0.65384615384615385</c:v>
                </c:pt>
                <c:pt idx="81">
                  <c:v>0.66153846153846152</c:v>
                </c:pt>
                <c:pt idx="82">
                  <c:v>0.66923076923076918</c:v>
                </c:pt>
                <c:pt idx="83">
                  <c:v>0.67692307692307696</c:v>
                </c:pt>
                <c:pt idx="84">
                  <c:v>0.68461538461538463</c:v>
                </c:pt>
                <c:pt idx="85">
                  <c:v>0.69230769230769229</c:v>
                </c:pt>
                <c:pt idx="86">
                  <c:v>0.7</c:v>
                </c:pt>
                <c:pt idx="87">
                  <c:v>0.70769230769230773</c:v>
                </c:pt>
                <c:pt idx="88">
                  <c:v>0.7153846153846154</c:v>
                </c:pt>
                <c:pt idx="89">
                  <c:v>0.72307692307692306</c:v>
                </c:pt>
                <c:pt idx="90">
                  <c:v>0.73076923076923073</c:v>
                </c:pt>
                <c:pt idx="91">
                  <c:v>0.7384615384615385</c:v>
                </c:pt>
                <c:pt idx="92">
                  <c:v>0.74615384615384617</c:v>
                </c:pt>
                <c:pt idx="93">
                  <c:v>0.75384615384615383</c:v>
                </c:pt>
                <c:pt idx="94">
                  <c:v>0.7615384615384615</c:v>
                </c:pt>
                <c:pt idx="95">
                  <c:v>0.76923076923076927</c:v>
                </c:pt>
                <c:pt idx="96">
                  <c:v>0.77692307692307694</c:v>
                </c:pt>
                <c:pt idx="97">
                  <c:v>0.7846153846153846</c:v>
                </c:pt>
                <c:pt idx="98">
                  <c:v>0.79230769230769227</c:v>
                </c:pt>
                <c:pt idx="99">
                  <c:v>0.8</c:v>
                </c:pt>
                <c:pt idx="100">
                  <c:v>0.80769230769230771</c:v>
                </c:pt>
                <c:pt idx="101">
                  <c:v>0.81538461538461537</c:v>
                </c:pt>
                <c:pt idx="102">
                  <c:v>0.82307692307692304</c:v>
                </c:pt>
                <c:pt idx="103">
                  <c:v>0.83076923076923082</c:v>
                </c:pt>
                <c:pt idx="104">
                  <c:v>0.83846153846153848</c:v>
                </c:pt>
                <c:pt idx="105">
                  <c:v>0.84615384615384615</c:v>
                </c:pt>
                <c:pt idx="106">
                  <c:v>0.85384615384615381</c:v>
                </c:pt>
                <c:pt idx="107">
                  <c:v>0.86153846153846159</c:v>
                </c:pt>
                <c:pt idx="108">
                  <c:v>0.86923076923076925</c:v>
                </c:pt>
                <c:pt idx="109">
                  <c:v>0.87692307692307692</c:v>
                </c:pt>
                <c:pt idx="110">
                  <c:v>0.88461538461538458</c:v>
                </c:pt>
                <c:pt idx="111">
                  <c:v>0.89230769230769236</c:v>
                </c:pt>
                <c:pt idx="112">
                  <c:v>0.9</c:v>
                </c:pt>
                <c:pt idx="113">
                  <c:v>0.90769230769230769</c:v>
                </c:pt>
                <c:pt idx="114">
                  <c:v>0.91538461538461535</c:v>
                </c:pt>
                <c:pt idx="115">
                  <c:v>0.92307692307692313</c:v>
                </c:pt>
                <c:pt idx="116">
                  <c:v>0.93076923076923079</c:v>
                </c:pt>
                <c:pt idx="117">
                  <c:v>0.93846153846153846</c:v>
                </c:pt>
                <c:pt idx="118">
                  <c:v>0.94615384615384612</c:v>
                </c:pt>
                <c:pt idx="119">
                  <c:v>0.9538461538461539</c:v>
                </c:pt>
                <c:pt idx="120">
                  <c:v>0.96153846153846156</c:v>
                </c:pt>
                <c:pt idx="121">
                  <c:v>0.96923076923076923</c:v>
                </c:pt>
                <c:pt idx="122">
                  <c:v>0.97692307692307689</c:v>
                </c:pt>
                <c:pt idx="123">
                  <c:v>0.98461538461538467</c:v>
                </c:pt>
                <c:pt idx="124">
                  <c:v>0.99230769230769234</c:v>
                </c:pt>
                <c:pt idx="125">
                  <c:v>1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3-B3D4-4278-8689-49D4CBA912A2}"/>
            </c:ext>
          </c:extLst>
        </c:ser>
        <c:ser>
          <c:idx val="5"/>
          <c:order val="4"/>
          <c:tx>
            <c:strRef>
              <c:f>Sheet1!$K$9</c:f>
              <c:strCache>
                <c:ptCount val="1"/>
                <c:pt idx="0">
                  <c:v>Analytical Re100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Sheet1!$K$10:$K$26</c:f>
              <c:numCache>
                <c:formatCode>0.00000</c:formatCode>
                <c:ptCount val="17"/>
                <c:pt idx="0">
                  <c:v>0</c:v>
                </c:pt>
                <c:pt idx="1">
                  <c:v>-3.7170000000000002E-2</c:v>
                </c:pt>
                <c:pt idx="2">
                  <c:v>-4.1919999999999999E-2</c:v>
                </c:pt>
                <c:pt idx="3">
                  <c:v>-4.7750000000000001E-2</c:v>
                </c:pt>
                <c:pt idx="4">
                  <c:v>-6.4339999999999994E-2</c:v>
                </c:pt>
                <c:pt idx="5">
                  <c:v>-0.10150000000000001</c:v>
                </c:pt>
                <c:pt idx="6">
                  <c:v>-0.15662000000000001</c:v>
                </c:pt>
                <c:pt idx="7">
                  <c:v>-0.2109</c:v>
                </c:pt>
                <c:pt idx="8">
                  <c:v>-0.20580999999999999</c:v>
                </c:pt>
                <c:pt idx="9">
                  <c:v>-0.13641</c:v>
                </c:pt>
                <c:pt idx="10">
                  <c:v>0.15515090054670519</c:v>
                </c:pt>
                <c:pt idx="11">
                  <c:v>0.23150999999999999</c:v>
                </c:pt>
                <c:pt idx="12">
                  <c:v>0.68716999999999995</c:v>
                </c:pt>
                <c:pt idx="13">
                  <c:v>0.73721999999999999</c:v>
                </c:pt>
                <c:pt idx="14">
                  <c:v>0.78871000000000002</c:v>
                </c:pt>
                <c:pt idx="15">
                  <c:v>0.84123000000000003</c:v>
                </c:pt>
                <c:pt idx="16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Sheet1!$J$10:$J$26</c:f>
              <c:numCache>
                <c:formatCode>0.00000</c:formatCode>
                <c:ptCount val="17"/>
                <c:pt idx="0">
                  <c:v>0</c:v>
                </c:pt>
                <c:pt idx="1">
                  <c:v>5.4699999999999999E-2</c:v>
                </c:pt>
                <c:pt idx="2">
                  <c:v>6.25E-2</c:v>
                </c:pt>
                <c:pt idx="3">
                  <c:v>7.0300000000000001E-2</c:v>
                </c:pt>
                <c:pt idx="4">
                  <c:v>0.1016</c:v>
                </c:pt>
                <c:pt idx="5">
                  <c:v>0.1719</c:v>
                </c:pt>
                <c:pt idx="6">
                  <c:v>0.28129999999999999</c:v>
                </c:pt>
                <c:pt idx="7">
                  <c:v>0.4531</c:v>
                </c:pt>
                <c:pt idx="8">
                  <c:v>0.5</c:v>
                </c:pt>
                <c:pt idx="9">
                  <c:v>0.61719999999999997</c:v>
                </c:pt>
                <c:pt idx="10">
                  <c:v>0.73440000000000005</c:v>
                </c:pt>
                <c:pt idx="11">
                  <c:v>0.85160000000000002</c:v>
                </c:pt>
                <c:pt idx="12">
                  <c:v>0.95309999999999995</c:v>
                </c:pt>
                <c:pt idx="13">
                  <c:v>0.96089999999999998</c:v>
                </c:pt>
                <c:pt idx="14">
                  <c:v>0.96879999999999999</c:v>
                </c:pt>
                <c:pt idx="15">
                  <c:v>0.97660000000000002</c:v>
                </c:pt>
                <c:pt idx="16">
                  <c:v>1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4-B3D4-4278-8689-49D4CBA912A2}"/>
            </c:ext>
          </c:extLst>
        </c:ser>
        <c:ser>
          <c:idx val="6"/>
          <c:order val="5"/>
          <c:tx>
            <c:strRef>
              <c:f>Sheet1!$L$9</c:f>
              <c:strCache>
                <c:ptCount val="1"/>
                <c:pt idx="0">
                  <c:v>Analytical 1000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2">
                  <a:lumMod val="50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Sheet1!$L$10:$L$26</c:f>
              <c:numCache>
                <c:formatCode>0.00000</c:formatCode>
                <c:ptCount val="17"/>
                <c:pt idx="0">
                  <c:v>0</c:v>
                </c:pt>
                <c:pt idx="1">
                  <c:v>-0.18109</c:v>
                </c:pt>
                <c:pt idx="2">
                  <c:v>-0.20196</c:v>
                </c:pt>
                <c:pt idx="3">
                  <c:v>-0.22220000000000001</c:v>
                </c:pt>
                <c:pt idx="4">
                  <c:v>-0.29730000000000001</c:v>
                </c:pt>
                <c:pt idx="5">
                  <c:v>-0.38289000000000001</c:v>
                </c:pt>
                <c:pt idx="6" formatCode="General">
                  <c:v>-0.29981243200000002</c:v>
                </c:pt>
                <c:pt idx="7">
                  <c:v>-0.11802569961230262</c:v>
                </c:pt>
                <c:pt idx="8" formatCode="General">
                  <c:v>-7.5786582135541916E-2</c:v>
                </c:pt>
                <c:pt idx="9">
                  <c:v>3.2322567891432744E-2</c:v>
                </c:pt>
                <c:pt idx="10" formatCode="General">
                  <c:v>0.15515090054670519</c:v>
                </c:pt>
                <c:pt idx="11">
                  <c:v>0.28978035061046897</c:v>
                </c:pt>
                <c:pt idx="12">
                  <c:v>0.46604000000000001</c:v>
                </c:pt>
                <c:pt idx="13">
                  <c:v>0.51117000000000001</c:v>
                </c:pt>
                <c:pt idx="14">
                  <c:v>0.57491999999999999</c:v>
                </c:pt>
                <c:pt idx="15">
                  <c:v>0.65892799999999996</c:v>
                </c:pt>
                <c:pt idx="16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Sheet1!$J$10:$J$26</c:f>
              <c:numCache>
                <c:formatCode>0.00000</c:formatCode>
                <c:ptCount val="17"/>
                <c:pt idx="0">
                  <c:v>0</c:v>
                </c:pt>
                <c:pt idx="1">
                  <c:v>5.4699999999999999E-2</c:v>
                </c:pt>
                <c:pt idx="2">
                  <c:v>6.25E-2</c:v>
                </c:pt>
                <c:pt idx="3">
                  <c:v>7.0300000000000001E-2</c:v>
                </c:pt>
                <c:pt idx="4">
                  <c:v>0.1016</c:v>
                </c:pt>
                <c:pt idx="5">
                  <c:v>0.1719</c:v>
                </c:pt>
                <c:pt idx="6">
                  <c:v>0.28129999999999999</c:v>
                </c:pt>
                <c:pt idx="7">
                  <c:v>0.4531</c:v>
                </c:pt>
                <c:pt idx="8">
                  <c:v>0.5</c:v>
                </c:pt>
                <c:pt idx="9">
                  <c:v>0.61719999999999997</c:v>
                </c:pt>
                <c:pt idx="10">
                  <c:v>0.73440000000000005</c:v>
                </c:pt>
                <c:pt idx="11">
                  <c:v>0.85160000000000002</c:v>
                </c:pt>
                <c:pt idx="12">
                  <c:v>0.95309999999999995</c:v>
                </c:pt>
                <c:pt idx="13">
                  <c:v>0.96089999999999998</c:v>
                </c:pt>
                <c:pt idx="14">
                  <c:v>0.96879999999999999</c:v>
                </c:pt>
                <c:pt idx="15">
                  <c:v>0.97660000000000002</c:v>
                </c:pt>
                <c:pt idx="16">
                  <c:v>1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5-B3D4-4278-8689-49D4CBA912A2}"/>
            </c:ext>
          </c:extLst>
        </c:ser>
        <c:ser>
          <c:idx val="7"/>
          <c:order val="6"/>
          <c:tx>
            <c:strRef>
              <c:f>Sheet1!$M$9</c:f>
              <c:strCache>
                <c:ptCount val="1"/>
                <c:pt idx="0">
                  <c:v>Analytical 3200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noFill/>
              </a:ln>
              <a:effectLst/>
            </c:spPr>
          </c:marker>
          <c:xVal>
            <c:numRef>
              <c:f>Sheet1!$M$10:$M$26</c:f>
              <c:numCache>
                <c:formatCode>0.00000</c:formatCode>
                <c:ptCount val="17"/>
                <c:pt idx="0">
                  <c:v>0</c:v>
                </c:pt>
                <c:pt idx="1">
                  <c:v>-0.32407000000000002</c:v>
                </c:pt>
                <c:pt idx="2">
                  <c:v>-0.35343999999999998</c:v>
                </c:pt>
                <c:pt idx="3">
                  <c:v>-0.37827</c:v>
                </c:pt>
                <c:pt idx="4">
                  <c:v>-0.41932999999999998</c:v>
                </c:pt>
                <c:pt idx="5">
                  <c:v>-0.34322999999999998</c:v>
                </c:pt>
                <c:pt idx="6" formatCode="General">
                  <c:v>-0.24439815125105657</c:v>
                </c:pt>
                <c:pt idx="7">
                  <c:v>-9.0876250521188806E-2</c:v>
                </c:pt>
                <c:pt idx="8">
                  <c:v>-5.3721345366216477E-2</c:v>
                </c:pt>
                <c:pt idx="9">
                  <c:v>4.0434020505323916E-2</c:v>
                </c:pt>
                <c:pt idx="10" formatCode="General">
                  <c:v>0.14865459379817464</c:v>
                </c:pt>
                <c:pt idx="11">
                  <c:v>0.28648709732326588</c:v>
                </c:pt>
                <c:pt idx="12">
                  <c:v>0.46100999999999998</c:v>
                </c:pt>
                <c:pt idx="13">
                  <c:v>0.46546999999999999</c:v>
                </c:pt>
                <c:pt idx="14">
                  <c:v>0.48296</c:v>
                </c:pt>
                <c:pt idx="15">
                  <c:v>0.53236000000000006</c:v>
                </c:pt>
                <c:pt idx="16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Sheet1!$J$10:$J$26</c:f>
              <c:numCache>
                <c:formatCode>0.00000</c:formatCode>
                <c:ptCount val="17"/>
                <c:pt idx="0">
                  <c:v>0</c:v>
                </c:pt>
                <c:pt idx="1">
                  <c:v>5.4699999999999999E-2</c:v>
                </c:pt>
                <c:pt idx="2">
                  <c:v>6.25E-2</c:v>
                </c:pt>
                <c:pt idx="3">
                  <c:v>7.0300000000000001E-2</c:v>
                </c:pt>
                <c:pt idx="4">
                  <c:v>0.1016</c:v>
                </c:pt>
                <c:pt idx="5">
                  <c:v>0.1719</c:v>
                </c:pt>
                <c:pt idx="6">
                  <c:v>0.28129999999999999</c:v>
                </c:pt>
                <c:pt idx="7">
                  <c:v>0.4531</c:v>
                </c:pt>
                <c:pt idx="8">
                  <c:v>0.5</c:v>
                </c:pt>
                <c:pt idx="9">
                  <c:v>0.61719999999999997</c:v>
                </c:pt>
                <c:pt idx="10">
                  <c:v>0.73440000000000005</c:v>
                </c:pt>
                <c:pt idx="11">
                  <c:v>0.85160000000000002</c:v>
                </c:pt>
                <c:pt idx="12">
                  <c:v>0.95309999999999995</c:v>
                </c:pt>
                <c:pt idx="13">
                  <c:v>0.96089999999999998</c:v>
                </c:pt>
                <c:pt idx="14">
                  <c:v>0.96879999999999999</c:v>
                </c:pt>
                <c:pt idx="15">
                  <c:v>0.97660000000000002</c:v>
                </c:pt>
                <c:pt idx="16">
                  <c:v>1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6-B3D4-4278-8689-49D4CBA912A2}"/>
            </c:ext>
          </c:extLst>
        </c:ser>
        <c:ser>
          <c:idx val="8"/>
          <c:order val="7"/>
          <c:tx>
            <c:strRef>
              <c:f>Sheet1!$N$9</c:f>
              <c:strCache>
                <c:ptCount val="1"/>
                <c:pt idx="0">
                  <c:v>Analytical 5000</c:v>
                </c:pt>
              </c:strCache>
              <c:extLst xmlns:c15="http://schemas.microsoft.com/office/drawing/2012/chart"/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75000"/>
                </a:schemeClr>
              </a:solidFill>
              <a:ln w="9525">
                <a:noFill/>
              </a:ln>
              <a:effectLst/>
            </c:spPr>
          </c:marker>
          <c:xVal>
            <c:numRef>
              <c:f>Sheet1!$N$10:$N$26</c:f>
              <c:numCache>
                <c:formatCode>0.00000</c:formatCode>
                <c:ptCount val="17"/>
                <c:pt idx="0">
                  <c:v>0</c:v>
                </c:pt>
                <c:pt idx="1">
                  <c:v>-0.41165000000000002</c:v>
                </c:pt>
                <c:pt idx="2">
                  <c:v>-0.42901</c:v>
                </c:pt>
                <c:pt idx="3">
                  <c:v>-0.43642999999999998</c:v>
                </c:pt>
                <c:pt idx="4">
                  <c:v>-0.40434999999999999</c:v>
                </c:pt>
                <c:pt idx="5">
                  <c:v>-0.33050000000000002</c:v>
                </c:pt>
                <c:pt idx="6" formatCode="General">
                  <c:v>-0.19848020540015213</c:v>
                </c:pt>
                <c:pt idx="7">
                  <c:v>-6.840691938903122E-2</c:v>
                </c:pt>
                <c:pt idx="8">
                  <c:v>-3.7587103232687123E-2</c:v>
                </c:pt>
                <c:pt idx="9">
                  <c:v>3.9921580723147117E-2</c:v>
                </c:pt>
                <c:pt idx="10" formatCode="General">
                  <c:v>0.13224484780861173</c:v>
                </c:pt>
                <c:pt idx="11">
                  <c:v>0.26505721640083085</c:v>
                </c:pt>
                <c:pt idx="12">
                  <c:v>0.46035999999999999</c:v>
                </c:pt>
                <c:pt idx="13">
                  <c:v>0.45992</c:v>
                </c:pt>
                <c:pt idx="14">
                  <c:v>0.4612</c:v>
                </c:pt>
                <c:pt idx="15">
                  <c:v>0.48222999999999999</c:v>
                </c:pt>
                <c:pt idx="16">
                  <c:v>1</c:v>
                </c:pt>
              </c:numCache>
              <c:extLst xmlns:c15="http://schemas.microsoft.com/office/drawing/2012/chart"/>
            </c:numRef>
          </c:xVal>
          <c:yVal>
            <c:numRef>
              <c:f>Sheet1!$J$10:$J$26</c:f>
              <c:numCache>
                <c:formatCode>0.00000</c:formatCode>
                <c:ptCount val="17"/>
                <c:pt idx="0">
                  <c:v>0</c:v>
                </c:pt>
                <c:pt idx="1">
                  <c:v>5.4699999999999999E-2</c:v>
                </c:pt>
                <c:pt idx="2">
                  <c:v>6.25E-2</c:v>
                </c:pt>
                <c:pt idx="3">
                  <c:v>7.0300000000000001E-2</c:v>
                </c:pt>
                <c:pt idx="4">
                  <c:v>0.1016</c:v>
                </c:pt>
                <c:pt idx="5">
                  <c:v>0.1719</c:v>
                </c:pt>
                <c:pt idx="6">
                  <c:v>0.28129999999999999</c:v>
                </c:pt>
                <c:pt idx="7">
                  <c:v>0.4531</c:v>
                </c:pt>
                <c:pt idx="8">
                  <c:v>0.5</c:v>
                </c:pt>
                <c:pt idx="9">
                  <c:v>0.61719999999999997</c:v>
                </c:pt>
                <c:pt idx="10">
                  <c:v>0.73440000000000005</c:v>
                </c:pt>
                <c:pt idx="11">
                  <c:v>0.85160000000000002</c:v>
                </c:pt>
                <c:pt idx="12">
                  <c:v>0.95309999999999995</c:v>
                </c:pt>
                <c:pt idx="13">
                  <c:v>0.96089999999999998</c:v>
                </c:pt>
                <c:pt idx="14">
                  <c:v>0.96879999999999999</c:v>
                </c:pt>
                <c:pt idx="15">
                  <c:v>0.97660000000000002</c:v>
                </c:pt>
                <c:pt idx="16">
                  <c:v>1</c:v>
                </c:pt>
              </c:numCache>
              <c:extLst xmlns:c15="http://schemas.microsoft.com/office/drawing/2012/chart"/>
            </c:numRef>
          </c:yVal>
          <c:smooth val="0"/>
          <c:extLst xmlns:c15="http://schemas.microsoft.com/office/drawing/2012/chart">
            <c:ext xmlns:c16="http://schemas.microsoft.com/office/drawing/2014/chart" uri="{C3380CC4-5D6E-409C-BE32-E72D297353CC}">
              <c16:uniqueId val="{00000007-B3D4-4278-8689-49D4CBA912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7154800"/>
        <c:axId val="517156112"/>
        <c:extLst/>
      </c:scatterChart>
      <c:valAx>
        <c:axId val="517154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U/U</a:t>
                </a:r>
                <a:r>
                  <a:rPr lang="en-GB" sz="1400" baseline="-25000" dirty="0"/>
                  <a:t>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156112"/>
        <c:crosses val="autoZero"/>
        <c:crossBetween val="midCat"/>
      </c:valAx>
      <c:valAx>
        <c:axId val="5171561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Y</a:t>
                </a:r>
                <a:r>
                  <a:rPr lang="en-GB" sz="1400" baseline="0" dirty="0"/>
                  <a:t> axis</a:t>
                </a:r>
                <a:endParaRPr lang="en-GB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71548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/>
              <a:t>Vertical</a:t>
            </a:r>
            <a:r>
              <a:rPr lang="en-GB" sz="1600" baseline="0"/>
              <a:t> velocity at the midpoint of the y axis</a:t>
            </a:r>
            <a:endParaRPr lang="en-GB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'Extended Shapes'!$C$13</c:f>
              <c:strCache>
                <c:ptCount val="1"/>
                <c:pt idx="0">
                  <c:v>Cuboid Re 100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'Extended Shapes'!$A$14:$A$287</c:f>
              <c:numCache>
                <c:formatCode>General</c:formatCode>
                <c:ptCount val="274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0.38205980066445183</c:v>
                </c:pt>
                <c:pt idx="115">
                  <c:v>0.38538205980066448</c:v>
                </c:pt>
                <c:pt idx="116">
                  <c:v>0.38870431893687707</c:v>
                </c:pt>
                <c:pt idx="117">
                  <c:v>0.39202657807308972</c:v>
                </c:pt>
                <c:pt idx="118">
                  <c:v>0.39534883720930231</c:v>
                </c:pt>
                <c:pt idx="119">
                  <c:v>0.39867109634551495</c:v>
                </c:pt>
                <c:pt idx="120">
                  <c:v>0.4019933554817276</c:v>
                </c:pt>
                <c:pt idx="121">
                  <c:v>0.40531561461794019</c:v>
                </c:pt>
                <c:pt idx="122">
                  <c:v>0.40863787375415284</c:v>
                </c:pt>
                <c:pt idx="123">
                  <c:v>0.41196013289036543</c:v>
                </c:pt>
                <c:pt idx="124">
                  <c:v>0.41528239202657807</c:v>
                </c:pt>
                <c:pt idx="125">
                  <c:v>0.41860465116279072</c:v>
                </c:pt>
                <c:pt idx="126">
                  <c:v>0.42192691029900331</c:v>
                </c:pt>
                <c:pt idx="127">
                  <c:v>0.42524916943521596</c:v>
                </c:pt>
                <c:pt idx="128">
                  <c:v>0.42857142857142855</c:v>
                </c:pt>
                <c:pt idx="129">
                  <c:v>0.43189368770764119</c:v>
                </c:pt>
                <c:pt idx="130">
                  <c:v>0.43521594684385384</c:v>
                </c:pt>
                <c:pt idx="131">
                  <c:v>0.43853820598006643</c:v>
                </c:pt>
                <c:pt idx="132">
                  <c:v>0.44186046511627908</c:v>
                </c:pt>
                <c:pt idx="133">
                  <c:v>0.44518272425249167</c:v>
                </c:pt>
                <c:pt idx="134">
                  <c:v>0.44850498338870431</c:v>
                </c:pt>
                <c:pt idx="135">
                  <c:v>0.45182724252491696</c:v>
                </c:pt>
                <c:pt idx="136">
                  <c:v>0.45514950166112955</c:v>
                </c:pt>
                <c:pt idx="137">
                  <c:v>0.54817275747508309</c:v>
                </c:pt>
                <c:pt idx="138">
                  <c:v>0.55149501661129563</c:v>
                </c:pt>
                <c:pt idx="139">
                  <c:v>0.55481727574750828</c:v>
                </c:pt>
                <c:pt idx="140">
                  <c:v>0.55813953488372092</c:v>
                </c:pt>
                <c:pt idx="141">
                  <c:v>0.56146179401993357</c:v>
                </c:pt>
                <c:pt idx="142">
                  <c:v>0.56478405315614622</c:v>
                </c:pt>
                <c:pt idx="143">
                  <c:v>0.56810631229235875</c:v>
                </c:pt>
                <c:pt idx="144">
                  <c:v>0.5714285714285714</c:v>
                </c:pt>
                <c:pt idx="145">
                  <c:v>0.57475083056478404</c:v>
                </c:pt>
                <c:pt idx="146">
                  <c:v>0.57807308970099669</c:v>
                </c:pt>
                <c:pt idx="147">
                  <c:v>0.58139534883720934</c:v>
                </c:pt>
                <c:pt idx="148">
                  <c:v>0.58471760797342198</c:v>
                </c:pt>
                <c:pt idx="149">
                  <c:v>0.58803986710963452</c:v>
                </c:pt>
                <c:pt idx="150">
                  <c:v>0.59136212624584716</c:v>
                </c:pt>
                <c:pt idx="151">
                  <c:v>0.59468438538205981</c:v>
                </c:pt>
                <c:pt idx="152">
                  <c:v>0.59800664451827246</c:v>
                </c:pt>
                <c:pt idx="153">
                  <c:v>0.6013289036544851</c:v>
                </c:pt>
                <c:pt idx="154">
                  <c:v>0.60465116279069764</c:v>
                </c:pt>
                <c:pt idx="155">
                  <c:v>0.60797342192691028</c:v>
                </c:pt>
                <c:pt idx="156">
                  <c:v>0.61129568106312293</c:v>
                </c:pt>
                <c:pt idx="157">
                  <c:v>0.61461794019933558</c:v>
                </c:pt>
                <c:pt idx="158">
                  <c:v>0.61794019933554822</c:v>
                </c:pt>
                <c:pt idx="159">
                  <c:v>0.62126245847176076</c:v>
                </c:pt>
                <c:pt idx="160">
                  <c:v>0.62458471760797341</c:v>
                </c:pt>
                <c:pt idx="161">
                  <c:v>0.62790697674418605</c:v>
                </c:pt>
                <c:pt idx="162">
                  <c:v>0.6312292358803987</c:v>
                </c:pt>
                <c:pt idx="163">
                  <c:v>0.63455149501661134</c:v>
                </c:pt>
                <c:pt idx="164">
                  <c:v>0.63787375415282388</c:v>
                </c:pt>
                <c:pt idx="165">
                  <c:v>0.64119601328903653</c:v>
                </c:pt>
                <c:pt idx="166">
                  <c:v>0.64451827242524917</c:v>
                </c:pt>
                <c:pt idx="167">
                  <c:v>0.64784053156146182</c:v>
                </c:pt>
                <c:pt idx="168">
                  <c:v>0.65116279069767447</c:v>
                </c:pt>
                <c:pt idx="169">
                  <c:v>0.654485049833887</c:v>
                </c:pt>
                <c:pt idx="170">
                  <c:v>0.65780730897009965</c:v>
                </c:pt>
                <c:pt idx="171">
                  <c:v>0.66112956810631229</c:v>
                </c:pt>
                <c:pt idx="172">
                  <c:v>0.66445182724252494</c:v>
                </c:pt>
                <c:pt idx="173">
                  <c:v>0.66777408637873759</c:v>
                </c:pt>
                <c:pt idx="174">
                  <c:v>0.67109634551495012</c:v>
                </c:pt>
                <c:pt idx="175">
                  <c:v>0.67441860465116277</c:v>
                </c:pt>
                <c:pt idx="176">
                  <c:v>0.67774086378737541</c:v>
                </c:pt>
                <c:pt idx="177">
                  <c:v>0.68106312292358806</c:v>
                </c:pt>
                <c:pt idx="178">
                  <c:v>0.68438538205980071</c:v>
                </c:pt>
                <c:pt idx="179">
                  <c:v>0.68770764119601324</c:v>
                </c:pt>
                <c:pt idx="180">
                  <c:v>0.69102990033222589</c:v>
                </c:pt>
                <c:pt idx="181">
                  <c:v>0.69435215946843853</c:v>
                </c:pt>
                <c:pt idx="182">
                  <c:v>0.69767441860465118</c:v>
                </c:pt>
                <c:pt idx="183">
                  <c:v>0.70099667774086383</c:v>
                </c:pt>
                <c:pt idx="184">
                  <c:v>0.70431893687707636</c:v>
                </c:pt>
                <c:pt idx="185">
                  <c:v>0.70764119601328901</c:v>
                </c:pt>
                <c:pt idx="186">
                  <c:v>0.71096345514950166</c:v>
                </c:pt>
                <c:pt idx="187">
                  <c:v>0.7142857142857143</c:v>
                </c:pt>
                <c:pt idx="188">
                  <c:v>0.71760797342192695</c:v>
                </c:pt>
                <c:pt idx="189">
                  <c:v>0.72093023255813948</c:v>
                </c:pt>
                <c:pt idx="190">
                  <c:v>0.72425249169435213</c:v>
                </c:pt>
                <c:pt idx="191">
                  <c:v>0.72757475083056478</c:v>
                </c:pt>
                <c:pt idx="192">
                  <c:v>0.73089700996677742</c:v>
                </c:pt>
                <c:pt idx="193">
                  <c:v>0.73421926910299007</c:v>
                </c:pt>
                <c:pt idx="194">
                  <c:v>0.7375415282392026</c:v>
                </c:pt>
                <c:pt idx="195">
                  <c:v>0.74086378737541525</c:v>
                </c:pt>
                <c:pt idx="196">
                  <c:v>0.7441860465116279</c:v>
                </c:pt>
                <c:pt idx="197">
                  <c:v>0.74750830564784054</c:v>
                </c:pt>
                <c:pt idx="198">
                  <c:v>0.75083056478405319</c:v>
                </c:pt>
                <c:pt idx="199">
                  <c:v>0.75415282392026584</c:v>
                </c:pt>
                <c:pt idx="200">
                  <c:v>0.75747508305647837</c:v>
                </c:pt>
                <c:pt idx="201">
                  <c:v>0.76079734219269102</c:v>
                </c:pt>
                <c:pt idx="202">
                  <c:v>0.76411960132890366</c:v>
                </c:pt>
                <c:pt idx="203">
                  <c:v>0.76744186046511631</c:v>
                </c:pt>
                <c:pt idx="204">
                  <c:v>0.77076411960132896</c:v>
                </c:pt>
                <c:pt idx="205">
                  <c:v>0.77408637873754149</c:v>
                </c:pt>
                <c:pt idx="206">
                  <c:v>0.77740863787375414</c:v>
                </c:pt>
                <c:pt idx="207">
                  <c:v>0.78073089700996678</c:v>
                </c:pt>
                <c:pt idx="208">
                  <c:v>0.78405315614617943</c:v>
                </c:pt>
                <c:pt idx="209">
                  <c:v>0.78737541528239208</c:v>
                </c:pt>
                <c:pt idx="210">
                  <c:v>0.79069767441860461</c:v>
                </c:pt>
                <c:pt idx="211">
                  <c:v>0.79401993355481726</c:v>
                </c:pt>
                <c:pt idx="212">
                  <c:v>0.79734219269102991</c:v>
                </c:pt>
                <c:pt idx="213">
                  <c:v>0.80066445182724255</c:v>
                </c:pt>
                <c:pt idx="214">
                  <c:v>0.8039867109634552</c:v>
                </c:pt>
                <c:pt idx="215">
                  <c:v>0.80730897009966773</c:v>
                </c:pt>
                <c:pt idx="216">
                  <c:v>0.81063122923588038</c:v>
                </c:pt>
                <c:pt idx="217">
                  <c:v>0.81395348837209303</c:v>
                </c:pt>
                <c:pt idx="218">
                  <c:v>0.81727574750830567</c:v>
                </c:pt>
                <c:pt idx="219">
                  <c:v>0.82059800664451832</c:v>
                </c:pt>
                <c:pt idx="220">
                  <c:v>0.82392026578073085</c:v>
                </c:pt>
                <c:pt idx="221">
                  <c:v>0.8272425249169435</c:v>
                </c:pt>
                <c:pt idx="222">
                  <c:v>0.83056478405315615</c:v>
                </c:pt>
                <c:pt idx="223">
                  <c:v>0.83388704318936879</c:v>
                </c:pt>
                <c:pt idx="224">
                  <c:v>0.83720930232558144</c:v>
                </c:pt>
                <c:pt idx="225">
                  <c:v>0.84053156146179397</c:v>
                </c:pt>
                <c:pt idx="226">
                  <c:v>0.84385382059800662</c:v>
                </c:pt>
                <c:pt idx="227">
                  <c:v>0.84717607973421927</c:v>
                </c:pt>
                <c:pt idx="228">
                  <c:v>0.85049833887043191</c:v>
                </c:pt>
                <c:pt idx="229">
                  <c:v>0.85382059800664456</c:v>
                </c:pt>
                <c:pt idx="230">
                  <c:v>0.8571428571428571</c:v>
                </c:pt>
                <c:pt idx="231">
                  <c:v>0.86046511627906974</c:v>
                </c:pt>
                <c:pt idx="232">
                  <c:v>0.86378737541528239</c:v>
                </c:pt>
                <c:pt idx="233">
                  <c:v>0.86710963455149503</c:v>
                </c:pt>
                <c:pt idx="234">
                  <c:v>0.87043189368770768</c:v>
                </c:pt>
                <c:pt idx="235">
                  <c:v>0.87375415282392022</c:v>
                </c:pt>
                <c:pt idx="236">
                  <c:v>0.87707641196013286</c:v>
                </c:pt>
                <c:pt idx="237">
                  <c:v>0.88039867109634551</c:v>
                </c:pt>
                <c:pt idx="238">
                  <c:v>0.88372093023255816</c:v>
                </c:pt>
                <c:pt idx="239">
                  <c:v>0.8870431893687708</c:v>
                </c:pt>
                <c:pt idx="240">
                  <c:v>0.89036544850498334</c:v>
                </c:pt>
                <c:pt idx="241">
                  <c:v>0.89368770764119598</c:v>
                </c:pt>
                <c:pt idx="242">
                  <c:v>0.89700996677740863</c:v>
                </c:pt>
                <c:pt idx="243">
                  <c:v>0.90033222591362128</c:v>
                </c:pt>
                <c:pt idx="244">
                  <c:v>0.90365448504983392</c:v>
                </c:pt>
                <c:pt idx="245">
                  <c:v>0.90697674418604646</c:v>
                </c:pt>
                <c:pt idx="246">
                  <c:v>0.9102990033222591</c:v>
                </c:pt>
                <c:pt idx="247">
                  <c:v>0.91362126245847175</c:v>
                </c:pt>
                <c:pt idx="248">
                  <c:v>0.9169435215946844</c:v>
                </c:pt>
                <c:pt idx="249">
                  <c:v>0.92026578073089704</c:v>
                </c:pt>
                <c:pt idx="250">
                  <c:v>0.92358803986710969</c:v>
                </c:pt>
                <c:pt idx="251">
                  <c:v>0.92691029900332222</c:v>
                </c:pt>
                <c:pt idx="252">
                  <c:v>0.93023255813953487</c:v>
                </c:pt>
                <c:pt idx="253">
                  <c:v>0.93355481727574752</c:v>
                </c:pt>
                <c:pt idx="254">
                  <c:v>0.93687707641196016</c:v>
                </c:pt>
                <c:pt idx="255">
                  <c:v>0.94019933554817281</c:v>
                </c:pt>
                <c:pt idx="256">
                  <c:v>0.94352159468438535</c:v>
                </c:pt>
                <c:pt idx="257">
                  <c:v>0.94684385382059799</c:v>
                </c:pt>
                <c:pt idx="258">
                  <c:v>0.95016611295681064</c:v>
                </c:pt>
                <c:pt idx="259">
                  <c:v>0.95348837209302328</c:v>
                </c:pt>
                <c:pt idx="260">
                  <c:v>0.95681063122923593</c:v>
                </c:pt>
                <c:pt idx="261">
                  <c:v>0.96013289036544847</c:v>
                </c:pt>
                <c:pt idx="262">
                  <c:v>0.96345514950166111</c:v>
                </c:pt>
                <c:pt idx="263">
                  <c:v>0.96677740863787376</c:v>
                </c:pt>
                <c:pt idx="264">
                  <c:v>0.9700996677740864</c:v>
                </c:pt>
                <c:pt idx="265">
                  <c:v>0.97342192691029905</c:v>
                </c:pt>
                <c:pt idx="266">
                  <c:v>0.97674418604651159</c:v>
                </c:pt>
                <c:pt idx="267">
                  <c:v>0.98006644518272423</c:v>
                </c:pt>
                <c:pt idx="268">
                  <c:v>0.98338870431893688</c:v>
                </c:pt>
                <c:pt idx="269">
                  <c:v>0.98671096345514953</c:v>
                </c:pt>
                <c:pt idx="270">
                  <c:v>0.99003322259136217</c:v>
                </c:pt>
                <c:pt idx="271">
                  <c:v>0.99335548172757471</c:v>
                </c:pt>
                <c:pt idx="272">
                  <c:v>0.99667774086378735</c:v>
                </c:pt>
                <c:pt idx="273">
                  <c:v>1</c:v>
                </c:pt>
              </c:numCache>
            </c:numRef>
          </c:xVal>
          <c:yVal>
            <c:numRef>
              <c:f>'Extended Shapes'!$C$14:$C$287</c:f>
              <c:numCache>
                <c:formatCode>General</c:formatCode>
                <c:ptCount val="274"/>
                <c:pt idx="0">
                  <c:v>1.5070590028392022E-3</c:v>
                </c:pt>
                <c:pt idx="1">
                  <c:v>1.903697260593123E-3</c:v>
                </c:pt>
                <c:pt idx="2">
                  <c:v>2.6752187890214771E-3</c:v>
                </c:pt>
                <c:pt idx="3">
                  <c:v>3.4196601925522941E-3</c:v>
                </c:pt>
                <c:pt idx="4">
                  <c:v>4.1349819896507149E-3</c:v>
                </c:pt>
                <c:pt idx="5">
                  <c:v>4.8210554909282151E-3</c:v>
                </c:pt>
                <c:pt idx="6">
                  <c:v>5.4782274423988845E-3</c:v>
                </c:pt>
                <c:pt idx="7">
                  <c:v>6.1069375681502159E-3</c:v>
                </c:pt>
                <c:pt idx="8">
                  <c:v>6.7077014141257371E-3</c:v>
                </c:pt>
                <c:pt idx="9">
                  <c:v>7.2810091727767683E-3</c:v>
                </c:pt>
                <c:pt idx="10">
                  <c:v>7.8273875304771916E-3</c:v>
                </c:pt>
                <c:pt idx="11">
                  <c:v>8.3473238799101034E-3</c:v>
                </c:pt>
                <c:pt idx="12">
                  <c:v>8.8413406493197521E-3</c:v>
                </c:pt>
                <c:pt idx="13">
                  <c:v>9.309921020498017E-3</c:v>
                </c:pt>
                <c:pt idx="14">
                  <c:v>9.7535867407917663E-3</c:v>
                </c:pt>
                <c:pt idx="15">
                  <c:v>1.0172823609276573E-2</c:v>
                </c:pt>
                <c:pt idx="16">
                  <c:v>1.0568155999642597E-2</c:v>
                </c:pt>
                <c:pt idx="17">
                  <c:v>1.094007146923749E-2</c:v>
                </c:pt>
                <c:pt idx="18">
                  <c:v>1.128910388074306E-2</c:v>
                </c:pt>
                <c:pt idx="19">
                  <c:v>1.1615749718156716E-2</c:v>
                </c:pt>
                <c:pt idx="20">
                  <c:v>1.1920550229507242E-2</c:v>
                </c:pt>
                <c:pt idx="21">
                  <c:v>1.220400965012834E-2</c:v>
                </c:pt>
                <c:pt idx="22">
                  <c:v>1.2466677171010977E-2</c:v>
                </c:pt>
                <c:pt idx="23">
                  <c:v>1.2709063858435329E-2</c:v>
                </c:pt>
                <c:pt idx="24">
                  <c:v>1.2931725377732885E-2</c:v>
                </c:pt>
                <c:pt idx="25">
                  <c:v>1.3135177811715422E-2</c:v>
                </c:pt>
                <c:pt idx="26">
                  <c:v>1.3319981124985331E-2</c:v>
                </c:pt>
                <c:pt idx="27">
                  <c:v>1.3486654039439072E-2</c:v>
                </c:pt>
                <c:pt idx="28">
                  <c:v>1.3635758227099011E-2</c:v>
                </c:pt>
                <c:pt idx="29">
                  <c:v>1.376781234934263E-2</c:v>
                </c:pt>
                <c:pt idx="30">
                  <c:v>1.3883376967765444E-2</c:v>
                </c:pt>
                <c:pt idx="31">
                  <c:v>1.3982967905624647E-2</c:v>
                </c:pt>
                <c:pt idx="32">
                  <c:v>1.4067141737457394E-2</c:v>
                </c:pt>
                <c:pt idx="33">
                  <c:v>1.4136408637389294E-2</c:v>
                </c:pt>
                <c:pt idx="34">
                  <c:v>1.419131840214299E-2</c:v>
                </c:pt>
                <c:pt idx="35">
                  <c:v>1.4232372856882372E-2</c:v>
                </c:pt>
                <c:pt idx="36">
                  <c:v>1.4260112379779179E-2</c:v>
                </c:pt>
                <c:pt idx="37">
                  <c:v>1.4275027929250955E-2</c:v>
                </c:pt>
                <c:pt idx="38">
                  <c:v>1.4277648007370611E-2</c:v>
                </c:pt>
                <c:pt idx="39">
                  <c:v>1.4268450420416893E-2</c:v>
                </c:pt>
                <c:pt idx="40">
                  <c:v>1.4247949570302757E-2</c:v>
                </c:pt>
                <c:pt idx="41">
                  <c:v>1.4216608081622725E-2</c:v>
                </c:pt>
                <c:pt idx="42">
                  <c:v>1.4174924285822312E-2</c:v>
                </c:pt>
                <c:pt idx="43">
                  <c:v>1.4123343868827935E-2</c:v>
                </c:pt>
                <c:pt idx="44">
                  <c:v>1.4062347383395117E-2</c:v>
                </c:pt>
                <c:pt idx="45">
                  <c:v>1.3992362121717596E-2</c:v>
                </c:pt>
                <c:pt idx="46">
                  <c:v>1.3913849395784239E-2</c:v>
                </c:pt>
                <c:pt idx="47">
                  <c:v>1.3827216833911844E-2</c:v>
                </c:pt>
                <c:pt idx="48">
                  <c:v>1.3732905352398676E-2</c:v>
                </c:pt>
                <c:pt idx="49">
                  <c:v>1.363130206512886E-2</c:v>
                </c:pt>
                <c:pt idx="50">
                  <c:v>1.3522826499844971E-2</c:v>
                </c:pt>
                <c:pt idx="51">
                  <c:v>1.3407844567824364E-2</c:v>
                </c:pt>
                <c:pt idx="52">
                  <c:v>1.3286753686850443E-2</c:v>
                </c:pt>
                <c:pt idx="53">
                  <c:v>1.3159898155521701E-2</c:v>
                </c:pt>
                <c:pt idx="54">
                  <c:v>1.3027652745150402E-2</c:v>
                </c:pt>
                <c:pt idx="55">
                  <c:v>1.2890339971077048E-2</c:v>
                </c:pt>
                <c:pt idx="56">
                  <c:v>1.2748311595143898E-2</c:v>
                </c:pt>
                <c:pt idx="57">
                  <c:v>1.260186840614747E-2</c:v>
                </c:pt>
                <c:pt idx="58">
                  <c:v>1.2451338939765631E-2</c:v>
                </c:pt>
                <c:pt idx="59">
                  <c:v>1.2297002741200196E-2</c:v>
                </c:pt>
                <c:pt idx="60">
                  <c:v>1.2139164457285226E-2</c:v>
                </c:pt>
                <c:pt idx="61">
                  <c:v>1.1978082963043781E-2</c:v>
                </c:pt>
                <c:pt idx="62">
                  <c:v>1.1814040147933065E-2</c:v>
                </c:pt>
                <c:pt idx="63">
                  <c:v>1.164727389959936E-2</c:v>
                </c:pt>
                <c:pt idx="64">
                  <c:v>1.1478042759800969E-2</c:v>
                </c:pt>
                <c:pt idx="65">
                  <c:v>1.1306565385694469E-2</c:v>
                </c:pt>
                <c:pt idx="66">
                  <c:v>1.1133077075820808E-2</c:v>
                </c:pt>
                <c:pt idx="67">
                  <c:v>1.095777818679987E-2</c:v>
                </c:pt>
                <c:pt idx="68">
                  <c:v>1.0780880817732449E-2</c:v>
                </c:pt>
                <c:pt idx="69">
                  <c:v>1.0602568362895762E-2</c:v>
                </c:pt>
                <c:pt idx="70">
                  <c:v>1.0423029745369603E-2</c:v>
                </c:pt>
                <c:pt idx="71">
                  <c:v>1.0242433051461504E-2</c:v>
                </c:pt>
                <c:pt idx="72">
                  <c:v>1.0060944142832198E-2</c:v>
                </c:pt>
                <c:pt idx="73">
                  <c:v>9.8787182350548522E-3</c:v>
                </c:pt>
                <c:pt idx="74">
                  <c:v>9.6958523261433029E-3</c:v>
                </c:pt>
                <c:pt idx="75">
                  <c:v>9.5126450714544605E-3</c:v>
                </c:pt>
                <c:pt idx="76">
                  <c:v>9.3290087075407133E-3</c:v>
                </c:pt>
                <c:pt idx="77">
                  <c:v>9.1438473311084272E-3</c:v>
                </c:pt>
                <c:pt idx="78">
                  <c:v>8.9597705802441988E-3</c:v>
                </c:pt>
                <c:pt idx="79">
                  <c:v>8.7758700196543908E-3</c:v>
                </c:pt>
                <c:pt idx="80">
                  <c:v>8.5921168771238166E-3</c:v>
                </c:pt>
                <c:pt idx="81">
                  <c:v>8.4086438971469127E-3</c:v>
                </c:pt>
                <c:pt idx="82">
                  <c:v>8.2254449101692249E-3</c:v>
                </c:pt>
                <c:pt idx="83">
                  <c:v>8.0426672699511741E-3</c:v>
                </c:pt>
                <c:pt idx="84">
                  <c:v>7.8602765367034224E-3</c:v>
                </c:pt>
                <c:pt idx="85">
                  <c:v>7.6784295245176598E-3</c:v>
                </c:pt>
                <c:pt idx="86">
                  <c:v>7.4970566602713491E-3</c:v>
                </c:pt>
                <c:pt idx="87">
                  <c:v>7.3163295275781998E-3</c:v>
                </c:pt>
                <c:pt idx="88">
                  <c:v>7.1361376734894021E-3</c:v>
                </c:pt>
                <c:pt idx="89">
                  <c:v>6.9566754840492528E-3</c:v>
                </c:pt>
                <c:pt idx="90">
                  <c:v>6.7777838613832728E-3</c:v>
                </c:pt>
                <c:pt idx="91">
                  <c:v>6.5996901706810726E-3</c:v>
                </c:pt>
                <c:pt idx="92">
                  <c:v>6.4221781379804072E-3</c:v>
                </c:pt>
                <c:pt idx="93">
                  <c:v>6.245519479574687E-3</c:v>
                </c:pt>
                <c:pt idx="94">
                  <c:v>6.0694285980389768E-3</c:v>
                </c:pt>
                <c:pt idx="95">
                  <c:v>5.8942371459810997E-3</c:v>
                </c:pt>
                <c:pt idx="96">
                  <c:v>5.7195751016095222E-3</c:v>
                </c:pt>
                <c:pt idx="97">
                  <c:v>5.5458526261148835E-3</c:v>
                </c:pt>
                <c:pt idx="98">
                  <c:v>5.3725957171812102E-3</c:v>
                </c:pt>
                <c:pt idx="99">
                  <c:v>5.2003164657306805E-3</c:v>
                </c:pt>
                <c:pt idx="100">
                  <c:v>5.0284118969417136E-3</c:v>
                </c:pt>
                <c:pt idx="101">
                  <c:v>4.8575253511789068E-3</c:v>
                </c:pt>
                <c:pt idx="102">
                  <c:v>4.6868930129731774E-3</c:v>
                </c:pt>
                <c:pt idx="103">
                  <c:v>4.5173262528737544E-3</c:v>
                </c:pt>
                <c:pt idx="104">
                  <c:v>4.3478594850327006E-3</c:v>
                </c:pt>
                <c:pt idx="105">
                  <c:v>4.179519341394068E-3</c:v>
                </c:pt>
                <c:pt idx="106">
                  <c:v>4.0110883885295309E-3</c:v>
                </c:pt>
                <c:pt idx="107">
                  <c:v>3.8438632536747478E-3</c:v>
                </c:pt>
                <c:pt idx="108">
                  <c:v>3.6763070375745574E-3</c:v>
                </c:pt>
                <c:pt idx="109">
                  <c:v>3.510063260010343E-3</c:v>
                </c:pt>
                <c:pt idx="110">
                  <c:v>3.3431931780395809E-3</c:v>
                </c:pt>
                <c:pt idx="111">
                  <c:v>3.1777781482584117E-3</c:v>
                </c:pt>
                <c:pt idx="112">
                  <c:v>3.0113718708098865E-3</c:v>
                </c:pt>
                <c:pt idx="113">
                  <c:v>2.8466098093691012E-3</c:v>
                </c:pt>
                <c:pt idx="114">
                  <c:v>2.6804039323700029E-3</c:v>
                </c:pt>
                <c:pt idx="115">
                  <c:v>2.5160904095334162E-3</c:v>
                </c:pt>
                <c:pt idx="116">
                  <c:v>2.3497692232001626E-3</c:v>
                </c:pt>
                <c:pt idx="117">
                  <c:v>2.1856621142224099E-3</c:v>
                </c:pt>
                <c:pt idx="118">
                  <c:v>2.0188411144311607E-3</c:v>
                </c:pt>
                <c:pt idx="119">
                  <c:v>1.854646831462478E-3</c:v>
                </c:pt>
                <c:pt idx="120">
                  <c:v>1.8650372706853892E-3</c:v>
                </c:pt>
                <c:pt idx="121">
                  <c:v>1.2605390164518006E-3</c:v>
                </c:pt>
                <c:pt idx="122">
                  <c:v>1.0958569662679637E-3</c:v>
                </c:pt>
                <c:pt idx="123">
                  <c:v>9.3420579520022892E-4</c:v>
                </c:pt>
                <c:pt idx="124">
                  <c:v>7.8425394941529026E-4</c:v>
                </c:pt>
                <c:pt idx="125">
                  <c:v>6.3904813387225077E-4</c:v>
                </c:pt>
                <c:pt idx="126">
                  <c:v>5.0693172730197046E-4</c:v>
                </c:pt>
                <c:pt idx="127">
                  <c:v>3.8158524151347902E-4</c:v>
                </c:pt>
                <c:pt idx="128">
                  <c:v>2.7085039942126386E-4</c:v>
                </c:pt>
                <c:pt idx="129">
                  <c:v>1.6931731904790999E-4</c:v>
                </c:pt>
                <c:pt idx="130">
                  <c:v>8.404586956301934E-5</c:v>
                </c:pt>
                <c:pt idx="131">
                  <c:v>1.0971728966180871E-5</c:v>
                </c:pt>
                <c:pt idx="132">
                  <c:v>-4.4069672913454716E-5</c:v>
                </c:pt>
                <c:pt idx="133">
                  <c:v>-8.310540275725223E-5</c:v>
                </c:pt>
                <c:pt idx="134">
                  <c:v>-1.0222344774933319E-4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1.9392373737745272E-4</c:v>
                </c:pt>
                <c:pt idx="139">
                  <c:v>2.7859477493951415E-4</c:v>
                </c:pt>
                <c:pt idx="140">
                  <c:v>3.4276247295920786E-4</c:v>
                </c:pt>
                <c:pt idx="141">
                  <c:v>3.900307178297836E-4</c:v>
                </c:pt>
                <c:pt idx="142">
                  <c:v>4.1808525171425627E-4</c:v>
                </c:pt>
                <c:pt idx="143">
                  <c:v>4.3254118663029183E-4</c:v>
                </c:pt>
                <c:pt idx="144">
                  <c:v>4.2910405876090297E-4</c:v>
                </c:pt>
                <c:pt idx="145">
                  <c:v>4.1468449309210525E-4</c:v>
                </c:pt>
                <c:pt idx="146">
                  <c:v>3.8369348562052253E-4</c:v>
                </c:pt>
                <c:pt idx="147">
                  <c:v>3.4387628650331777E-4</c:v>
                </c:pt>
                <c:pt idx="148">
                  <c:v>2.8877890744255594E-4</c:v>
                </c:pt>
                <c:pt idx="149">
                  <c:v>2.2668571326556888E-4</c:v>
                </c:pt>
                <c:pt idx="150">
                  <c:v>1.5054742269331379E-4</c:v>
                </c:pt>
                <c:pt idx="151">
                  <c:v>6.8998060544940256E-5</c:v>
                </c:pt>
                <c:pt idx="152">
                  <c:v>-4.168563709223973E-4</c:v>
                </c:pt>
                <c:pt idx="153">
                  <c:v>-3.1401946775503546E-4</c:v>
                </c:pt>
                <c:pt idx="154">
                  <c:v>-4.0769762176038368E-4</c:v>
                </c:pt>
                <c:pt idx="155">
                  <c:v>-5.0709566150736879E-4</c:v>
                </c:pt>
                <c:pt idx="156">
                  <c:v>-6.0678734575508354E-4</c:v>
                </c:pt>
                <c:pt idx="157">
                  <c:v>-7.1173667104754211E-4</c:v>
                </c:pt>
                <c:pt idx="158">
                  <c:v>-8.1766153796418602E-4</c:v>
                </c:pt>
                <c:pt idx="159">
                  <c:v>-9.2847864378007693E-4</c:v>
                </c:pt>
                <c:pt idx="160">
                  <c:v>-1.0408095467814779E-3</c:v>
                </c:pt>
                <c:pt idx="161">
                  <c:v>-1.1577448593511964E-3</c:v>
                </c:pt>
                <c:pt idx="162">
                  <c:v>-1.2766192619163724E-3</c:v>
                </c:pt>
                <c:pt idx="163">
                  <c:v>-1.3998712479295495E-3</c:v>
                </c:pt>
                <c:pt idx="164">
                  <c:v>-1.5253978083983851E-3</c:v>
                </c:pt>
                <c:pt idx="165">
                  <c:v>-1.6551221801390738E-3</c:v>
                </c:pt>
                <c:pt idx="166">
                  <c:v>-1.7873843037612442E-3</c:v>
                </c:pt>
                <c:pt idx="167">
                  <c:v>-1.923699845492648E-3</c:v>
                </c:pt>
                <c:pt idx="168">
                  <c:v>-2.0627580523039589E-3</c:v>
                </c:pt>
                <c:pt idx="169">
                  <c:v>-2.2057513403683513E-3</c:v>
                </c:pt>
                <c:pt idx="170">
                  <c:v>-2.3516408523751994E-3</c:v>
                </c:pt>
                <c:pt idx="171">
                  <c:v>-2.50136338461036E-3</c:v>
                </c:pt>
                <c:pt idx="172">
                  <c:v>-2.654095461517912E-3</c:v>
                </c:pt>
                <c:pt idx="173">
                  <c:v>-2.8105697059621392E-3</c:v>
                </c:pt>
                <c:pt idx="174">
                  <c:v>-2.9701302153845388E-3</c:v>
                </c:pt>
                <c:pt idx="175">
                  <c:v>-3.1333468239764912E-3</c:v>
                </c:pt>
                <c:pt idx="176">
                  <c:v>-3.2996939773077684E-3</c:v>
                </c:pt>
                <c:pt idx="177">
                  <c:v>-3.4696108973169886E-3</c:v>
                </c:pt>
                <c:pt idx="178">
                  <c:v>-3.6426728099466107E-3</c:v>
                </c:pt>
                <c:pt idx="179">
                  <c:v>-3.8192134614112158E-3</c:v>
                </c:pt>
                <c:pt idx="180">
                  <c:v>-3.9988853237801943E-3</c:v>
                </c:pt>
                <c:pt idx="181">
                  <c:v>-4.1819362234732736E-3</c:v>
                </c:pt>
                <c:pt idx="182">
                  <c:v>-4.3680772158596233E-3</c:v>
                </c:pt>
                <c:pt idx="183">
                  <c:v>-4.5574854295039454E-3</c:v>
                </c:pt>
                <c:pt idx="184">
                  <c:v>-4.7499148346490765E-3</c:v>
                </c:pt>
                <c:pt idx="185">
                  <c:v>-4.9454832211865106E-3</c:v>
                </c:pt>
                <c:pt idx="186">
                  <c:v>-5.1439760323200188E-3</c:v>
                </c:pt>
                <c:pt idx="187">
                  <c:v>-5.3454610882107513E-3</c:v>
                </c:pt>
                <c:pt idx="188">
                  <c:v>-5.5497449924079957E-3</c:v>
                </c:pt>
                <c:pt idx="189">
                  <c:v>-5.7568513872150303E-3</c:v>
                </c:pt>
                <c:pt idx="190">
                  <c:v>-5.9666002718203343E-3</c:v>
                </c:pt>
                <c:pt idx="191">
                  <c:v>-6.1789754917853778E-3</c:v>
                </c:pt>
                <c:pt idx="192">
                  <c:v>-6.3938032624287228E-3</c:v>
                </c:pt>
                <c:pt idx="193">
                  <c:v>-6.6110291516975712E-3</c:v>
                </c:pt>
                <c:pt idx="194">
                  <c:v>-6.830475561865201E-3</c:v>
                </c:pt>
                <c:pt idx="195">
                  <c:v>-7.05203211587444E-3</c:v>
                </c:pt>
                <c:pt idx="196">
                  <c:v>-7.2753720756396521E-3</c:v>
                </c:pt>
                <c:pt idx="197">
                  <c:v>-7.5033358889713886E-3</c:v>
                </c:pt>
                <c:pt idx="198">
                  <c:v>-7.7305089668436256E-3</c:v>
                </c:pt>
                <c:pt idx="199">
                  <c:v>-7.9588729138483482E-3</c:v>
                </c:pt>
                <c:pt idx="200">
                  <c:v>-8.1883664472986659E-3</c:v>
                </c:pt>
                <c:pt idx="201">
                  <c:v>-8.4189621290826477E-3</c:v>
                </c:pt>
                <c:pt idx="202">
                  <c:v>-8.6503144063520571E-3</c:v>
                </c:pt>
                <c:pt idx="203">
                  <c:v>-8.882263565831789E-3</c:v>
                </c:pt>
                <c:pt idx="204">
                  <c:v>-9.1145074096989197E-3</c:v>
                </c:pt>
                <c:pt idx="205">
                  <c:v>-9.3468602070352989E-3</c:v>
                </c:pt>
                <c:pt idx="206">
                  <c:v>-9.579002502787563E-3</c:v>
                </c:pt>
                <c:pt idx="207">
                  <c:v>-9.8107210145097906E-3</c:v>
                </c:pt>
                <c:pt idx="208">
                  <c:v>-1.0041676486033234E-2</c:v>
                </c:pt>
                <c:pt idx="209">
                  <c:v>-1.0271628028016119E-2</c:v>
                </c:pt>
                <c:pt idx="210">
                  <c:v>-1.0500215076644672E-2</c:v>
                </c:pt>
                <c:pt idx="211">
                  <c:v>-1.0727169241535155E-2</c:v>
                </c:pt>
                <c:pt idx="212">
                  <c:v>-1.0952107732491308E-2</c:v>
                </c:pt>
                <c:pt idx="213">
                  <c:v>-1.1174734765270694E-2</c:v>
                </c:pt>
                <c:pt idx="214">
                  <c:v>-1.1394644396777584E-2</c:v>
                </c:pt>
                <c:pt idx="215">
                  <c:v>-1.1611512984784418E-2</c:v>
                </c:pt>
                <c:pt idx="216">
                  <c:v>-1.182491134465816E-2</c:v>
                </c:pt>
                <c:pt idx="217">
                  <c:v>-1.2034489707919415E-2</c:v>
                </c:pt>
                <c:pt idx="218">
                  <c:v>-1.2239794634506829E-2</c:v>
                </c:pt>
                <c:pt idx="219">
                  <c:v>-1.2440449885378733E-2</c:v>
                </c:pt>
                <c:pt idx="220">
                  <c:v>-1.2635978229975713E-2</c:v>
                </c:pt>
                <c:pt idx="221">
                  <c:v>-1.2825977488493404E-2</c:v>
                </c:pt>
                <c:pt idx="222">
                  <c:v>-1.3009946895398798E-2</c:v>
                </c:pt>
                <c:pt idx="223">
                  <c:v>-1.3187459015192018E-2</c:v>
                </c:pt>
                <c:pt idx="224">
                  <c:v>-1.3357990039030583E-2</c:v>
                </c:pt>
                <c:pt idx="225">
                  <c:v>-1.3521088133346683E-2</c:v>
                </c:pt>
                <c:pt idx="226">
                  <c:v>-1.3676207173855408E-2</c:v>
                </c:pt>
                <c:pt idx="227">
                  <c:v>-1.3822871960374409E-2</c:v>
                </c:pt>
                <c:pt idx="228">
                  <c:v>-1.3960515042673411E-2</c:v>
                </c:pt>
                <c:pt idx="229">
                  <c:v>-1.408863913805678E-2</c:v>
                </c:pt>
                <c:pt idx="230">
                  <c:v>-1.4206656604898652E-2</c:v>
                </c:pt>
                <c:pt idx="231">
                  <c:v>-1.4314049484147719E-2</c:v>
                </c:pt>
                <c:pt idx="232">
                  <c:v>-1.4410211452494937E-2</c:v>
                </c:pt>
                <c:pt idx="233">
                  <c:v>-1.4494605563914024E-2</c:v>
                </c:pt>
                <c:pt idx="234">
                  <c:v>-1.4566608474204778E-2</c:v>
                </c:pt>
                <c:pt idx="235">
                  <c:v>-1.4625666140947038E-2</c:v>
                </c:pt>
                <c:pt idx="236">
                  <c:v>-1.4671140120243273E-2</c:v>
                </c:pt>
                <c:pt idx="237">
                  <c:v>-1.4702461386067915E-2</c:v>
                </c:pt>
                <c:pt idx="238">
                  <c:v>-1.4718978549843021E-2</c:v>
                </c:pt>
                <c:pt idx="239">
                  <c:v>-1.4720109933574569E-2</c:v>
                </c:pt>
                <c:pt idx="240">
                  <c:v>-1.4705193583925844E-2</c:v>
                </c:pt>
                <c:pt idx="241">
                  <c:v>-1.4673637711758513E-2</c:v>
                </c:pt>
                <c:pt idx="242">
                  <c:v>-1.4624772392806623E-2</c:v>
                </c:pt>
                <c:pt idx="243">
                  <c:v>-1.4557998447070584E-2</c:v>
                </c:pt>
                <c:pt idx="244">
                  <c:v>-1.447264075861053E-2</c:v>
                </c:pt>
                <c:pt idx="245">
                  <c:v>-1.4368095652626478E-2</c:v>
                </c:pt>
                <c:pt idx="246">
                  <c:v>-1.4243685719482854E-2</c:v>
                </c:pt>
                <c:pt idx="247">
                  <c:v>-1.4098805790718124E-2</c:v>
                </c:pt>
                <c:pt idx="248">
                  <c:v>-1.3932779187393452E-2</c:v>
                </c:pt>
                <c:pt idx="249">
                  <c:v>-1.3745002271459847E-2</c:v>
                </c:pt>
                <c:pt idx="250">
                  <c:v>-1.353480206348231E-2</c:v>
                </c:pt>
                <c:pt idx="251">
                  <c:v>-1.3301579422216646E-2</c:v>
                </c:pt>
                <c:pt idx="252">
                  <c:v>-1.3044667918902476E-2</c:v>
                </c:pt>
                <c:pt idx="253">
                  <c:v>-1.2763475631335786E-2</c:v>
                </c:pt>
                <c:pt idx="254">
                  <c:v>-1.2457345215599318E-2</c:v>
                </c:pt>
                <c:pt idx="255">
                  <c:v>-1.2125694244867768E-2</c:v>
                </c:pt>
                <c:pt idx="256">
                  <c:v>-1.1767876442421339E-2</c:v>
                </c:pt>
                <c:pt idx="257">
                  <c:v>-1.1383320439794583E-2</c:v>
                </c:pt>
                <c:pt idx="258">
                  <c:v>-1.0971391436506868E-2</c:v>
                </c:pt>
                <c:pt idx="259">
                  <c:v>-1.0531530823416011E-2</c:v>
                </c:pt>
                <c:pt idx="260">
                  <c:v>-1.0063117855574077E-2</c:v>
                </c:pt>
                <c:pt idx="261">
                  <c:v>-9.5656025194111455E-3</c:v>
                </c:pt>
                <c:pt idx="262">
                  <c:v>-9.0383745243305929E-3</c:v>
                </c:pt>
                <c:pt idx="263">
                  <c:v>-8.4808954465712908E-3</c:v>
                </c:pt>
                <c:pt idx="264">
                  <c:v>-7.8925670604049428E-3</c:v>
                </c:pt>
                <c:pt idx="265">
                  <c:v>-7.2728650874721926E-3</c:v>
                </c:pt>
                <c:pt idx="266">
                  <c:v>-6.621215229255609E-3</c:v>
                </c:pt>
                <c:pt idx="267">
                  <c:v>-5.9371387284272523E-3</c:v>
                </c:pt>
                <c:pt idx="268">
                  <c:v>-5.2201605028183483E-3</c:v>
                </c:pt>
                <c:pt idx="269">
                  <c:v>-4.4700412628469856E-3</c:v>
                </c:pt>
                <c:pt idx="270">
                  <c:v>-3.6869306796842184E-3</c:v>
                </c:pt>
                <c:pt idx="271">
                  <c:v>-2.8726538259595999E-3</c:v>
                </c:pt>
                <c:pt idx="272">
                  <c:v>-2.0383695827288018E-3</c:v>
                </c:pt>
                <c:pt idx="273">
                  <c:v>-5.28806497449806E-4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E30-4111-B408-CE8F4A9C5206}"/>
            </c:ext>
          </c:extLst>
        </c:ser>
        <c:ser>
          <c:idx val="2"/>
          <c:order val="1"/>
          <c:tx>
            <c:strRef>
              <c:f>'Extended Shapes'!$D$13</c:f>
              <c:strCache>
                <c:ptCount val="1"/>
                <c:pt idx="0">
                  <c:v>Cuboid Re 1000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'Extended Shapes'!$A$14:$A$287</c:f>
              <c:numCache>
                <c:formatCode>General</c:formatCode>
                <c:ptCount val="274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0.38205980066445183</c:v>
                </c:pt>
                <c:pt idx="115">
                  <c:v>0.38538205980066448</c:v>
                </c:pt>
                <c:pt idx="116">
                  <c:v>0.38870431893687707</c:v>
                </c:pt>
                <c:pt idx="117">
                  <c:v>0.39202657807308972</c:v>
                </c:pt>
                <c:pt idx="118">
                  <c:v>0.39534883720930231</c:v>
                </c:pt>
                <c:pt idx="119">
                  <c:v>0.39867109634551495</c:v>
                </c:pt>
                <c:pt idx="120">
                  <c:v>0.4019933554817276</c:v>
                </c:pt>
                <c:pt idx="121">
                  <c:v>0.40531561461794019</c:v>
                </c:pt>
                <c:pt idx="122">
                  <c:v>0.40863787375415284</c:v>
                </c:pt>
                <c:pt idx="123">
                  <c:v>0.41196013289036543</c:v>
                </c:pt>
                <c:pt idx="124">
                  <c:v>0.41528239202657807</c:v>
                </c:pt>
                <c:pt idx="125">
                  <c:v>0.41860465116279072</c:v>
                </c:pt>
                <c:pt idx="126">
                  <c:v>0.42192691029900331</c:v>
                </c:pt>
                <c:pt idx="127">
                  <c:v>0.42524916943521596</c:v>
                </c:pt>
                <c:pt idx="128">
                  <c:v>0.42857142857142855</c:v>
                </c:pt>
                <c:pt idx="129">
                  <c:v>0.43189368770764119</c:v>
                </c:pt>
                <c:pt idx="130">
                  <c:v>0.43521594684385384</c:v>
                </c:pt>
                <c:pt idx="131">
                  <c:v>0.43853820598006643</c:v>
                </c:pt>
                <c:pt idx="132">
                  <c:v>0.44186046511627908</c:v>
                </c:pt>
                <c:pt idx="133">
                  <c:v>0.44518272425249167</c:v>
                </c:pt>
                <c:pt idx="134">
                  <c:v>0.44850498338870431</c:v>
                </c:pt>
                <c:pt idx="135">
                  <c:v>0.45182724252491696</c:v>
                </c:pt>
                <c:pt idx="136">
                  <c:v>0.45514950166112955</c:v>
                </c:pt>
                <c:pt idx="137">
                  <c:v>0.54817275747508309</c:v>
                </c:pt>
                <c:pt idx="138">
                  <c:v>0.55149501661129563</c:v>
                </c:pt>
                <c:pt idx="139">
                  <c:v>0.55481727574750828</c:v>
                </c:pt>
                <c:pt idx="140">
                  <c:v>0.55813953488372092</c:v>
                </c:pt>
                <c:pt idx="141">
                  <c:v>0.56146179401993357</c:v>
                </c:pt>
                <c:pt idx="142">
                  <c:v>0.56478405315614622</c:v>
                </c:pt>
                <c:pt idx="143">
                  <c:v>0.56810631229235875</c:v>
                </c:pt>
                <c:pt idx="144">
                  <c:v>0.5714285714285714</c:v>
                </c:pt>
                <c:pt idx="145">
                  <c:v>0.57475083056478404</c:v>
                </c:pt>
                <c:pt idx="146">
                  <c:v>0.57807308970099669</c:v>
                </c:pt>
                <c:pt idx="147">
                  <c:v>0.58139534883720934</c:v>
                </c:pt>
                <c:pt idx="148">
                  <c:v>0.58471760797342198</c:v>
                </c:pt>
                <c:pt idx="149">
                  <c:v>0.58803986710963452</c:v>
                </c:pt>
                <c:pt idx="150">
                  <c:v>0.59136212624584716</c:v>
                </c:pt>
                <c:pt idx="151">
                  <c:v>0.59468438538205981</c:v>
                </c:pt>
                <c:pt idx="152">
                  <c:v>0.59800664451827246</c:v>
                </c:pt>
                <c:pt idx="153">
                  <c:v>0.6013289036544851</c:v>
                </c:pt>
                <c:pt idx="154">
                  <c:v>0.60465116279069764</c:v>
                </c:pt>
                <c:pt idx="155">
                  <c:v>0.60797342192691028</c:v>
                </c:pt>
                <c:pt idx="156">
                  <c:v>0.61129568106312293</c:v>
                </c:pt>
                <c:pt idx="157">
                  <c:v>0.61461794019933558</c:v>
                </c:pt>
                <c:pt idx="158">
                  <c:v>0.61794019933554822</c:v>
                </c:pt>
                <c:pt idx="159">
                  <c:v>0.62126245847176076</c:v>
                </c:pt>
                <c:pt idx="160">
                  <c:v>0.62458471760797341</c:v>
                </c:pt>
                <c:pt idx="161">
                  <c:v>0.62790697674418605</c:v>
                </c:pt>
                <c:pt idx="162">
                  <c:v>0.6312292358803987</c:v>
                </c:pt>
                <c:pt idx="163">
                  <c:v>0.63455149501661134</c:v>
                </c:pt>
                <c:pt idx="164">
                  <c:v>0.63787375415282388</c:v>
                </c:pt>
                <c:pt idx="165">
                  <c:v>0.64119601328903653</c:v>
                </c:pt>
                <c:pt idx="166">
                  <c:v>0.64451827242524917</c:v>
                </c:pt>
                <c:pt idx="167">
                  <c:v>0.64784053156146182</c:v>
                </c:pt>
                <c:pt idx="168">
                  <c:v>0.65116279069767447</c:v>
                </c:pt>
                <c:pt idx="169">
                  <c:v>0.654485049833887</c:v>
                </c:pt>
                <c:pt idx="170">
                  <c:v>0.65780730897009965</c:v>
                </c:pt>
                <c:pt idx="171">
                  <c:v>0.66112956810631229</c:v>
                </c:pt>
                <c:pt idx="172">
                  <c:v>0.66445182724252494</c:v>
                </c:pt>
                <c:pt idx="173">
                  <c:v>0.66777408637873759</c:v>
                </c:pt>
                <c:pt idx="174">
                  <c:v>0.67109634551495012</c:v>
                </c:pt>
                <c:pt idx="175">
                  <c:v>0.67441860465116277</c:v>
                </c:pt>
                <c:pt idx="176">
                  <c:v>0.67774086378737541</c:v>
                </c:pt>
                <c:pt idx="177">
                  <c:v>0.68106312292358806</c:v>
                </c:pt>
                <c:pt idx="178">
                  <c:v>0.68438538205980071</c:v>
                </c:pt>
                <c:pt idx="179">
                  <c:v>0.68770764119601324</c:v>
                </c:pt>
                <c:pt idx="180">
                  <c:v>0.69102990033222589</c:v>
                </c:pt>
                <c:pt idx="181">
                  <c:v>0.69435215946843853</c:v>
                </c:pt>
                <c:pt idx="182">
                  <c:v>0.69767441860465118</c:v>
                </c:pt>
                <c:pt idx="183">
                  <c:v>0.70099667774086383</c:v>
                </c:pt>
                <c:pt idx="184">
                  <c:v>0.70431893687707636</c:v>
                </c:pt>
                <c:pt idx="185">
                  <c:v>0.70764119601328901</c:v>
                </c:pt>
                <c:pt idx="186">
                  <c:v>0.71096345514950166</c:v>
                </c:pt>
                <c:pt idx="187">
                  <c:v>0.7142857142857143</c:v>
                </c:pt>
                <c:pt idx="188">
                  <c:v>0.71760797342192695</c:v>
                </c:pt>
                <c:pt idx="189">
                  <c:v>0.72093023255813948</c:v>
                </c:pt>
                <c:pt idx="190">
                  <c:v>0.72425249169435213</c:v>
                </c:pt>
                <c:pt idx="191">
                  <c:v>0.72757475083056478</c:v>
                </c:pt>
                <c:pt idx="192">
                  <c:v>0.73089700996677742</c:v>
                </c:pt>
                <c:pt idx="193">
                  <c:v>0.73421926910299007</c:v>
                </c:pt>
                <c:pt idx="194">
                  <c:v>0.7375415282392026</c:v>
                </c:pt>
                <c:pt idx="195">
                  <c:v>0.74086378737541525</c:v>
                </c:pt>
                <c:pt idx="196">
                  <c:v>0.7441860465116279</c:v>
                </c:pt>
                <c:pt idx="197">
                  <c:v>0.74750830564784054</c:v>
                </c:pt>
                <c:pt idx="198">
                  <c:v>0.75083056478405319</c:v>
                </c:pt>
                <c:pt idx="199">
                  <c:v>0.75415282392026584</c:v>
                </c:pt>
                <c:pt idx="200">
                  <c:v>0.75747508305647837</c:v>
                </c:pt>
                <c:pt idx="201">
                  <c:v>0.76079734219269102</c:v>
                </c:pt>
                <c:pt idx="202">
                  <c:v>0.76411960132890366</c:v>
                </c:pt>
                <c:pt idx="203">
                  <c:v>0.76744186046511631</c:v>
                </c:pt>
                <c:pt idx="204">
                  <c:v>0.77076411960132896</c:v>
                </c:pt>
                <c:pt idx="205">
                  <c:v>0.77408637873754149</c:v>
                </c:pt>
                <c:pt idx="206">
                  <c:v>0.77740863787375414</c:v>
                </c:pt>
                <c:pt idx="207">
                  <c:v>0.78073089700996678</c:v>
                </c:pt>
                <c:pt idx="208">
                  <c:v>0.78405315614617943</c:v>
                </c:pt>
                <c:pt idx="209">
                  <c:v>0.78737541528239208</c:v>
                </c:pt>
                <c:pt idx="210">
                  <c:v>0.79069767441860461</c:v>
                </c:pt>
                <c:pt idx="211">
                  <c:v>0.79401993355481726</c:v>
                </c:pt>
                <c:pt idx="212">
                  <c:v>0.79734219269102991</c:v>
                </c:pt>
                <c:pt idx="213">
                  <c:v>0.80066445182724255</c:v>
                </c:pt>
                <c:pt idx="214">
                  <c:v>0.8039867109634552</c:v>
                </c:pt>
                <c:pt idx="215">
                  <c:v>0.80730897009966773</c:v>
                </c:pt>
                <c:pt idx="216">
                  <c:v>0.81063122923588038</c:v>
                </c:pt>
                <c:pt idx="217">
                  <c:v>0.81395348837209303</c:v>
                </c:pt>
                <c:pt idx="218">
                  <c:v>0.81727574750830567</c:v>
                </c:pt>
                <c:pt idx="219">
                  <c:v>0.82059800664451832</c:v>
                </c:pt>
                <c:pt idx="220">
                  <c:v>0.82392026578073085</c:v>
                </c:pt>
                <c:pt idx="221">
                  <c:v>0.8272425249169435</c:v>
                </c:pt>
                <c:pt idx="222">
                  <c:v>0.83056478405315615</c:v>
                </c:pt>
                <c:pt idx="223">
                  <c:v>0.83388704318936879</c:v>
                </c:pt>
                <c:pt idx="224">
                  <c:v>0.83720930232558144</c:v>
                </c:pt>
                <c:pt idx="225">
                  <c:v>0.84053156146179397</c:v>
                </c:pt>
                <c:pt idx="226">
                  <c:v>0.84385382059800662</c:v>
                </c:pt>
                <c:pt idx="227">
                  <c:v>0.84717607973421927</c:v>
                </c:pt>
                <c:pt idx="228">
                  <c:v>0.85049833887043191</c:v>
                </c:pt>
                <c:pt idx="229">
                  <c:v>0.85382059800664456</c:v>
                </c:pt>
                <c:pt idx="230">
                  <c:v>0.8571428571428571</c:v>
                </c:pt>
                <c:pt idx="231">
                  <c:v>0.86046511627906974</c:v>
                </c:pt>
                <c:pt idx="232">
                  <c:v>0.86378737541528239</c:v>
                </c:pt>
                <c:pt idx="233">
                  <c:v>0.86710963455149503</c:v>
                </c:pt>
                <c:pt idx="234">
                  <c:v>0.87043189368770768</c:v>
                </c:pt>
                <c:pt idx="235">
                  <c:v>0.87375415282392022</c:v>
                </c:pt>
                <c:pt idx="236">
                  <c:v>0.87707641196013286</c:v>
                </c:pt>
                <c:pt idx="237">
                  <c:v>0.88039867109634551</c:v>
                </c:pt>
                <c:pt idx="238">
                  <c:v>0.88372093023255816</c:v>
                </c:pt>
                <c:pt idx="239">
                  <c:v>0.8870431893687708</c:v>
                </c:pt>
                <c:pt idx="240">
                  <c:v>0.89036544850498334</c:v>
                </c:pt>
                <c:pt idx="241">
                  <c:v>0.89368770764119598</c:v>
                </c:pt>
                <c:pt idx="242">
                  <c:v>0.89700996677740863</c:v>
                </c:pt>
                <c:pt idx="243">
                  <c:v>0.90033222591362128</c:v>
                </c:pt>
                <c:pt idx="244">
                  <c:v>0.90365448504983392</c:v>
                </c:pt>
                <c:pt idx="245">
                  <c:v>0.90697674418604646</c:v>
                </c:pt>
                <c:pt idx="246">
                  <c:v>0.9102990033222591</c:v>
                </c:pt>
                <c:pt idx="247">
                  <c:v>0.91362126245847175</c:v>
                </c:pt>
                <c:pt idx="248">
                  <c:v>0.9169435215946844</c:v>
                </c:pt>
                <c:pt idx="249">
                  <c:v>0.92026578073089704</c:v>
                </c:pt>
                <c:pt idx="250">
                  <c:v>0.92358803986710969</c:v>
                </c:pt>
                <c:pt idx="251">
                  <c:v>0.92691029900332222</c:v>
                </c:pt>
                <c:pt idx="252">
                  <c:v>0.93023255813953487</c:v>
                </c:pt>
                <c:pt idx="253">
                  <c:v>0.93355481727574752</c:v>
                </c:pt>
                <c:pt idx="254">
                  <c:v>0.93687707641196016</c:v>
                </c:pt>
                <c:pt idx="255">
                  <c:v>0.94019933554817281</c:v>
                </c:pt>
                <c:pt idx="256">
                  <c:v>0.94352159468438535</c:v>
                </c:pt>
                <c:pt idx="257">
                  <c:v>0.94684385382059799</c:v>
                </c:pt>
                <c:pt idx="258">
                  <c:v>0.95016611295681064</c:v>
                </c:pt>
                <c:pt idx="259">
                  <c:v>0.95348837209302328</c:v>
                </c:pt>
                <c:pt idx="260">
                  <c:v>0.95681063122923593</c:v>
                </c:pt>
                <c:pt idx="261">
                  <c:v>0.96013289036544847</c:v>
                </c:pt>
                <c:pt idx="262">
                  <c:v>0.96345514950166111</c:v>
                </c:pt>
                <c:pt idx="263">
                  <c:v>0.96677740863787376</c:v>
                </c:pt>
                <c:pt idx="264">
                  <c:v>0.9700996677740864</c:v>
                </c:pt>
                <c:pt idx="265">
                  <c:v>0.97342192691029905</c:v>
                </c:pt>
                <c:pt idx="266">
                  <c:v>0.97674418604651159</c:v>
                </c:pt>
                <c:pt idx="267">
                  <c:v>0.98006644518272423</c:v>
                </c:pt>
                <c:pt idx="268">
                  <c:v>0.98338870431893688</c:v>
                </c:pt>
                <c:pt idx="269">
                  <c:v>0.98671096345514953</c:v>
                </c:pt>
                <c:pt idx="270">
                  <c:v>0.99003322259136217</c:v>
                </c:pt>
                <c:pt idx="271">
                  <c:v>0.99335548172757471</c:v>
                </c:pt>
                <c:pt idx="272">
                  <c:v>0.99667774086378735</c:v>
                </c:pt>
                <c:pt idx="273">
                  <c:v>1</c:v>
                </c:pt>
              </c:numCache>
            </c:numRef>
          </c:xVal>
          <c:yVal>
            <c:numRef>
              <c:f>'Extended Shapes'!$D$14:$D$287</c:f>
              <c:numCache>
                <c:formatCode>General</c:formatCode>
                <c:ptCount val="274"/>
                <c:pt idx="0">
                  <c:v>1.0562135888444906E-5</c:v>
                </c:pt>
                <c:pt idx="1">
                  <c:v>6.2768203950375483E-4</c:v>
                </c:pt>
                <c:pt idx="2">
                  <c:v>1.224641061824776E-3</c:v>
                </c:pt>
                <c:pt idx="3">
                  <c:v>1.8013451736159311E-3</c:v>
                </c:pt>
                <c:pt idx="4">
                  <c:v>2.3577426002771699E-3</c:v>
                </c:pt>
                <c:pt idx="5">
                  <c:v>2.8938401930076029E-3</c:v>
                </c:pt>
                <c:pt idx="6">
                  <c:v>3.4097032348082436E-3</c:v>
                </c:pt>
                <c:pt idx="7">
                  <c:v>3.9054526290488579E-3</c:v>
                </c:pt>
                <c:pt idx="8">
                  <c:v>4.3812615610954366E-3</c:v>
                </c:pt>
                <c:pt idx="9">
                  <c:v>4.837351968269234E-3</c:v>
                </c:pt>
                <c:pt idx="10">
                  <c:v>5.2739908941291007E-3</c:v>
                </c:pt>
                <c:pt idx="11">
                  <c:v>5.6914867648437074E-3</c:v>
                </c:pt>
                <c:pt idx="12">
                  <c:v>6.0901856194278577E-3</c:v>
                </c:pt>
                <c:pt idx="13">
                  <c:v>6.4704673239462636E-3</c:v>
                </c:pt>
                <c:pt idx="14">
                  <c:v>6.8327417983840531E-3</c:v>
                </c:pt>
                <c:pt idx="15">
                  <c:v>7.1774452832103885E-3</c:v>
                </c:pt>
                <c:pt idx="16">
                  <c:v>7.5050366707162799E-3</c:v>
                </c:pt>
                <c:pt idx="17">
                  <c:v>7.8159939240386427E-3</c:v>
                </c:pt>
                <c:pt idx="18">
                  <c:v>8.1108106044648406E-3</c:v>
                </c:pt>
                <c:pt idx="19">
                  <c:v>8.3899925251960557E-3</c:v>
                </c:pt>
                <c:pt idx="20">
                  <c:v>8.6540545472909083E-3</c:v>
                </c:pt>
                <c:pt idx="21">
                  <c:v>8.9035175310553816E-3</c:v>
                </c:pt>
                <c:pt idx="22">
                  <c:v>9.138905453734001E-3</c:v>
                </c:pt>
                <c:pt idx="23">
                  <c:v>9.3607427020199387E-3</c:v>
                </c:pt>
                <c:pt idx="24">
                  <c:v>9.5695515456688373E-3</c:v>
                </c:pt>
                <c:pt idx="25">
                  <c:v>9.7658497963925856E-3</c:v>
                </c:pt>
                <c:pt idx="26">
                  <c:v>9.9501486542427145E-3</c:v>
                </c:pt>
                <c:pt idx="27">
                  <c:v>1.012295074188411E-2</c:v>
                </c:pt>
                <c:pt idx="28">
                  <c:v>1.0284748325509746E-2</c:v>
                </c:pt>
                <c:pt idx="29">
                  <c:v>1.043602171967169E-2</c:v>
                </c:pt>
                <c:pt idx="30">
                  <c:v>1.0577237871992494E-2</c:v>
                </c:pt>
                <c:pt idx="31">
                  <c:v>1.0708849122585124E-2</c:v>
                </c:pt>
                <c:pt idx="32">
                  <c:v>1.0831292132034749E-2</c:v>
                </c:pt>
                <c:pt idx="33">
                  <c:v>1.0944986970984633E-2</c:v>
                </c:pt>
                <c:pt idx="34">
                  <c:v>1.1050336363708817E-2</c:v>
                </c:pt>
                <c:pt idx="35">
                  <c:v>1.1147725077541167E-2</c:v>
                </c:pt>
                <c:pt idx="36">
                  <c:v>1.1237519449650214E-2</c:v>
                </c:pt>
                <c:pt idx="37">
                  <c:v>1.1320067042396466E-2</c:v>
                </c:pt>
                <c:pt idx="38">
                  <c:v>1.1395696418369216E-2</c:v>
                </c:pt>
                <c:pt idx="39">
                  <c:v>1.1464717026163189E-2</c:v>
                </c:pt>
                <c:pt idx="40">
                  <c:v>1.1527419188011217E-2</c:v>
                </c:pt>
                <c:pt idx="41">
                  <c:v>1.1584074180525487E-2</c:v>
                </c:pt>
                <c:pt idx="42">
                  <c:v>1.1634934400007206E-2</c:v>
                </c:pt>
                <c:pt idx="43">
                  <c:v>1.1680233604049888E-2</c:v>
                </c:pt>
                <c:pt idx="44">
                  <c:v>1.172018722147973E-2</c:v>
                </c:pt>
                <c:pt idx="45">
                  <c:v>1.1754992723031656E-2</c:v>
                </c:pt>
                <c:pt idx="46">
                  <c:v>1.1784830045549437E-2</c:v>
                </c:pt>
                <c:pt idx="47">
                  <c:v>1.1809862062910553E-2</c:v>
                </c:pt>
                <c:pt idx="48">
                  <c:v>1.1830235097305552E-2</c:v>
                </c:pt>
                <c:pt idx="49">
                  <c:v>1.1846079464940342E-2</c:v>
                </c:pt>
                <c:pt idx="50">
                  <c:v>1.1857510050672912E-2</c:v>
                </c:pt>
                <c:pt idx="51">
                  <c:v>1.1864626906537201E-2</c:v>
                </c:pt>
                <c:pt idx="52">
                  <c:v>1.1867515869542265E-2</c:v>
                </c:pt>
                <c:pt idx="53">
                  <c:v>1.1866249194562526E-2</c:v>
                </c:pt>
                <c:pt idx="54">
                  <c:v>1.1860886198545396E-2</c:v>
                </c:pt>
                <c:pt idx="55">
                  <c:v>1.1851473912662783E-2</c:v>
                </c:pt>
                <c:pt idx="56">
                  <c:v>1.1838047739411644E-2</c:v>
                </c:pt>
                <c:pt idx="57">
                  <c:v>1.1820632112028969E-2</c:v>
                </c:pt>
                <c:pt idx="58">
                  <c:v>1.1799241153928218E-2</c:v>
                </c:pt>
                <c:pt idx="59">
                  <c:v>1.1773879336181714E-2</c:v>
                </c:pt>
                <c:pt idx="60">
                  <c:v>1.1744542131371456E-2</c:v>
                </c:pt>
                <c:pt idx="61">
                  <c:v>1.1711216662406605E-2</c:v>
                </c:pt>
                <c:pt idx="62">
                  <c:v>1.1673882345158759E-2</c:v>
                </c:pt>
                <c:pt idx="63">
                  <c:v>1.1632511524000607E-2</c:v>
                </c:pt>
                <c:pt idx="64">
                  <c:v>1.1587070099544813E-2</c:v>
                </c:pt>
                <c:pt idx="65">
                  <c:v>1.1537518148073403E-2</c:v>
                </c:pt>
                <c:pt idx="66">
                  <c:v>1.1483810532321625E-2</c:v>
                </c:pt>
                <c:pt idx="67">
                  <c:v>1.1425897503437773E-2</c:v>
                </c:pt>
                <c:pt idx="68">
                  <c:v>1.1363725294079936E-2</c:v>
                </c:pt>
                <c:pt idx="69">
                  <c:v>1.1297236702735858E-2</c:v>
                </c:pt>
                <c:pt idx="70">
                  <c:v>1.12263716694645E-2</c:v>
                </c:pt>
                <c:pt idx="71">
                  <c:v>1.1151067843355013E-2</c:v>
                </c:pt>
                <c:pt idx="72">
                  <c:v>1.1071261142089764E-2</c:v>
                </c:pt>
                <c:pt idx="73">
                  <c:v>1.098688630407379E-2</c:v>
                </c:pt>
                <c:pt idx="74">
                  <c:v>1.0897877433665968E-2</c:v>
                </c:pt>
                <c:pt idx="75">
                  <c:v>1.0804168540111432E-2</c:v>
                </c:pt>
                <c:pt idx="76">
                  <c:v>1.070569407083335E-2</c:v>
                </c:pt>
                <c:pt idx="77">
                  <c:v>1.060238943980042E-2</c:v>
                </c:pt>
                <c:pt idx="78">
                  <c:v>1.0494191551742263E-2</c:v>
                </c:pt>
                <c:pt idx="79">
                  <c:v>1.0381039323040703E-2</c:v>
                </c:pt>
                <c:pt idx="80">
                  <c:v>1.0262874200186114E-2</c:v>
                </c:pt>
                <c:pt idx="81">
                  <c:v>1.0139640676752331E-2</c:v>
                </c:pt>
                <c:pt idx="82">
                  <c:v>1.0011286809918368E-2</c:v>
                </c:pt>
                <c:pt idx="83">
                  <c:v>9.877764737649548E-3</c:v>
                </c:pt>
                <c:pt idx="84">
                  <c:v>9.7390311977515291E-3</c:v>
                </c:pt>
                <c:pt idx="85">
                  <c:v>9.5950480501299212E-3</c:v>
                </c:pt>
                <c:pt idx="86">
                  <c:v>9.4457828037328561E-3</c:v>
                </c:pt>
                <c:pt idx="87">
                  <c:v>9.2912091498280856E-3</c:v>
                </c:pt>
                <c:pt idx="88">
                  <c:v>9.1313075034795063E-3</c:v>
                </c:pt>
                <c:pt idx="89">
                  <c:v>8.9660655553491196E-3</c:v>
                </c:pt>
                <c:pt idx="90">
                  <c:v>8.7954788362665081E-3</c:v>
                </c:pt>
                <c:pt idx="91">
                  <c:v>8.6195512974012855E-3</c:v>
                </c:pt>
                <c:pt idx="92">
                  <c:v>8.4382959093516358E-3</c:v>
                </c:pt>
                <c:pt idx="93">
                  <c:v>8.2517352840507634E-3</c:v>
                </c:pt>
                <c:pt idx="94">
                  <c:v>8.0599023241185782E-3</c:v>
                </c:pt>
                <c:pt idx="95">
                  <c:v>7.8628409051764627E-3</c:v>
                </c:pt>
                <c:pt idx="96">
                  <c:v>7.6606065977433396E-3</c:v>
                </c:pt>
                <c:pt idx="97">
                  <c:v>7.4532674366851476E-3</c:v>
                </c:pt>
                <c:pt idx="98">
                  <c:v>7.2409047478661703E-3</c:v>
                </c:pt>
                <c:pt idx="99">
                  <c:v>7.0236140437195654E-3</c:v>
                </c:pt>
                <c:pt idx="100">
                  <c:v>6.8015060020152002E-3</c:v>
                </c:pt>
                <c:pt idx="101">
                  <c:v>6.5747075452756223E-3</c:v>
                </c:pt>
                <c:pt idx="102">
                  <c:v>6.3433630422213743E-3</c:v>
                </c:pt>
                <c:pt idx="103">
                  <c:v>6.1076356575012368E-3</c:v>
                </c:pt>
                <c:pt idx="104">
                  <c:v>5.8677088820093988E-3</c:v>
                </c:pt>
                <c:pt idx="105">
                  <c:v>5.6237882835867238E-3</c:v>
                </c:pt>
                <c:pt idx="106">
                  <c:v>5.3761035271956562E-3</c:v>
                </c:pt>
                <c:pt idx="107">
                  <c:v>5.1249107251560063E-3</c:v>
                </c:pt>
                <c:pt idx="108">
                  <c:v>4.870495192227868E-3</c:v>
                </c:pt>
                <c:pt idx="109">
                  <c:v>4.6131746978070867E-3</c:v>
                </c:pt>
                <c:pt idx="110">
                  <c:v>4.3533033289008894E-3</c:v>
                </c:pt>
                <c:pt idx="111">
                  <c:v>4.0912761035849666E-3</c:v>
                </c:pt>
                <c:pt idx="112">
                  <c:v>3.8275345059870019E-3</c:v>
                </c:pt>
                <c:pt idx="113">
                  <c:v>3.5625731510413624E-3</c:v>
                </c:pt>
                <c:pt idx="114">
                  <c:v>3.2969478305039965E-3</c:v>
                </c:pt>
                <c:pt idx="115">
                  <c:v>3.0312852404212704E-3</c:v>
                </c:pt>
                <c:pt idx="116">
                  <c:v>2.7662947424123116E-3</c:v>
                </c:pt>
                <c:pt idx="117">
                  <c:v>2.502782562218908E-3</c:v>
                </c:pt>
                <c:pt idx="118">
                  <c:v>2.241668870180439E-3</c:v>
                </c:pt>
                <c:pt idx="119">
                  <c:v>1.9840082037244689E-3</c:v>
                </c:pt>
                <c:pt idx="120">
                  <c:v>1.7310136545180359E-3</c:v>
                </c:pt>
                <c:pt idx="121">
                  <c:v>1.4840851076755169E-3</c:v>
                </c:pt>
                <c:pt idx="122">
                  <c:v>1.2448415275871569E-3</c:v>
                </c:pt>
                <c:pt idx="123">
                  <c:v>1.0151566489304763E-3</c:v>
                </c:pt>
                <c:pt idx="124">
                  <c:v>7.9719653629897747E-4</c:v>
                </c:pt>
                <c:pt idx="125">
                  <c:v>5.9345606848160246E-4</c:v>
                </c:pt>
                <c:pt idx="126">
                  <c:v>4.0678956944776288E-4</c:v>
                </c:pt>
                <c:pt idx="127">
                  <c:v>2.4042857901900356E-4</c:v>
                </c:pt>
                <c:pt idx="128">
                  <c:v>9.797736269579198E-5</c:v>
                </c:pt>
                <c:pt idx="129">
                  <c:v>-1.6625395846015669E-5</c:v>
                </c:pt>
                <c:pt idx="130">
                  <c:v>-9.9191584234932994E-5</c:v>
                </c:pt>
                <c:pt idx="131">
                  <c:v>-1.4542793202260151E-4</c:v>
                </c:pt>
                <c:pt idx="132">
                  <c:v>-1.5115004968006856E-4</c:v>
                </c:pt>
                <c:pt idx="133">
                  <c:v>-1.1257681017323773E-4</c:v>
                </c:pt>
                <c:pt idx="134">
                  <c:v>-2.6753697038047398E-5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4.3356358241631051E-5</c:v>
                </c:pt>
                <c:pt idx="139">
                  <c:v>6.267731148833208E-4</c:v>
                </c:pt>
                <c:pt idx="140">
                  <c:v>1.1360892212218048E-3</c:v>
                </c:pt>
                <c:pt idx="141">
                  <c:v>1.5776145331670268E-3</c:v>
                </c:pt>
                <c:pt idx="142">
                  <c:v>1.9584004731873811E-3</c:v>
                </c:pt>
                <c:pt idx="143">
                  <c:v>2.2854472000804426E-3</c:v>
                </c:pt>
                <c:pt idx="144">
                  <c:v>2.565373699606621E-3</c:v>
                </c:pt>
                <c:pt idx="145">
                  <c:v>2.8042270897248979E-3</c:v>
                </c:pt>
                <c:pt idx="146">
                  <c:v>3.0073779825547748E-3</c:v>
                </c:pt>
                <c:pt idx="147">
                  <c:v>3.1794829208750333E-3</c:v>
                </c:pt>
                <c:pt idx="148">
                  <c:v>3.3244975687863948E-3</c:v>
                </c:pt>
                <c:pt idx="149">
                  <c:v>3.4457247501859935E-3</c:v>
                </c:pt>
                <c:pt idx="150">
                  <c:v>3.5458831029824495E-3</c:v>
                </c:pt>
                <c:pt idx="151">
                  <c:v>3.6271848282426085E-3</c:v>
                </c:pt>
                <c:pt idx="152">
                  <c:v>3.6914141052200055E-3</c:v>
                </c:pt>
                <c:pt idx="153">
                  <c:v>3.7400006800197456E-3</c:v>
                </c:pt>
                <c:pt idx="154">
                  <c:v>3.774085571274604E-3</c:v>
                </c:pt>
                <c:pt idx="155">
                  <c:v>3.7945776830839838E-3</c:v>
                </c:pt>
                <c:pt idx="156">
                  <c:v>3.8022012664039361E-3</c:v>
                </c:pt>
                <c:pt idx="157">
                  <c:v>3.7975349322964427E-3</c:v>
                </c:pt>
                <c:pt idx="158">
                  <c:v>3.7810432202328302E-3</c:v>
                </c:pt>
                <c:pt idx="159">
                  <c:v>3.7531018158137156E-3</c:v>
                </c:pt>
                <c:pt idx="160">
                  <c:v>3.7140174764247339E-3</c:v>
                </c:pt>
                <c:pt idx="161">
                  <c:v>3.6640436243938162E-3</c:v>
                </c:pt>
                <c:pt idx="162">
                  <c:v>3.6033924430221905E-3</c:v>
                </c:pt>
                <c:pt idx="163">
                  <c:v>3.532244183080401E-3</c:v>
                </c:pt>
                <c:pt idx="164">
                  <c:v>3.450754267426589E-3</c:v>
                </c:pt>
                <c:pt idx="165">
                  <c:v>3.3590586745966332E-3</c:v>
                </c:pt>
                <c:pt idx="166">
                  <c:v>3.2572779902259206E-3</c:v>
                </c:pt>
                <c:pt idx="167">
                  <c:v>3.1455204377376375E-3</c:v>
                </c:pt>
                <c:pt idx="168">
                  <c:v>3.0238841356373751E-3</c:v>
                </c:pt>
                <c:pt idx="169">
                  <c:v>2.8924587763597145E-3</c:v>
                </c:pt>
                <c:pt idx="170">
                  <c:v>2.7513268792028226E-3</c:v>
                </c:pt>
                <c:pt idx="171">
                  <c:v>2.600564735847783E-3</c:v>
                </c:pt>
                <c:pt idx="172">
                  <c:v>2.440243139827995E-3</c:v>
                </c:pt>
                <c:pt idx="173">
                  <c:v>2.2704279698419188E-3</c:v>
                </c:pt>
                <c:pt idx="174">
                  <c:v>2.0911806799105222E-3</c:v>
                </c:pt>
                <c:pt idx="175">
                  <c:v>1.902558736193521E-3</c:v>
                </c:pt>
                <c:pt idx="176">
                  <c:v>1.7046160300502517E-3</c:v>
                </c:pt>
                <c:pt idx="177">
                  <c:v>1.4974032890718225E-3</c:v>
                </c:pt>
                <c:pt idx="178">
                  <c:v>1.2809685018276783E-3</c:v>
                </c:pt>
                <c:pt idx="179">
                  <c:v>1.0553573675741381E-3</c:v>
                </c:pt>
                <c:pt idx="180">
                  <c:v>8.2061377884076075E-4</c:v>
                </c:pt>
                <c:pt idx="181">
                  <c:v>5.7678034239645824E-4</c:v>
                </c:pt>
                <c:pt idx="182">
                  <c:v>3.2389894239016361E-4</c:v>
                </c:pt>
                <c:pt idx="183">
                  <c:v>6.2011348302963362E-5</c:v>
                </c:pt>
                <c:pt idx="184">
                  <c:v>-2.0884013039016106E-4</c:v>
                </c:pt>
                <c:pt idx="185">
                  <c:v>-4.8861194137566353E-4</c:v>
                </c:pt>
                <c:pt idx="186">
                  <c:v>-7.7725853718789005E-4</c:v>
                </c:pt>
                <c:pt idx="187">
                  <c:v>-1.0747315721595847E-3</c:v>
                </c:pt>
                <c:pt idx="188">
                  <c:v>-1.3809790472690787E-3</c:v>
                </c:pt>
                <c:pt idx="189">
                  <c:v>-1.6959444013344884E-3</c:v>
                </c:pt>
                <c:pt idx="190">
                  <c:v>-2.0195655467791182E-3</c:v>
                </c:pt>
                <c:pt idx="191">
                  <c:v>-2.3517738479421246E-3</c:v>
                </c:pt>
                <c:pt idx="192">
                  <c:v>-2.6924930396587453E-3</c:v>
                </c:pt>
                <c:pt idx="193">
                  <c:v>-3.0416380836011205E-3</c:v>
                </c:pt>
                <c:pt idx="194">
                  <c:v>-3.3991139596685053E-3</c:v>
                </c:pt>
                <c:pt idx="195">
                  <c:v>-3.7648143895585911E-3</c:v>
                </c:pt>
                <c:pt idx="196">
                  <c:v>-4.1386204895506821E-3</c:v>
                </c:pt>
                <c:pt idx="197">
                  <c:v>-4.5203993494997811E-3</c:v>
                </c:pt>
                <c:pt idx="198">
                  <c:v>-4.9100025350872897E-3</c:v>
                </c:pt>
                <c:pt idx="199">
                  <c:v>-5.307264510516589E-3</c:v>
                </c:pt>
                <c:pt idx="200">
                  <c:v>-5.7120009790839503E-3</c:v>
                </c:pt>
                <c:pt idx="201">
                  <c:v>-6.1240071394227467E-3</c:v>
                </c:pt>
                <c:pt idx="202">
                  <c:v>-6.5430558557127818E-3</c:v>
                </c:pt>
                <c:pt idx="203">
                  <c:v>-6.9688957407960817E-3</c:v>
                </c:pt>
                <c:pt idx="204">
                  <c:v>-7.401249151947867E-3</c:v>
                </c:pt>
                <c:pt idx="205">
                  <c:v>-7.8398101000485623E-3</c:v>
                </c:pt>
                <c:pt idx="206">
                  <c:v>-8.2842420740947831E-3</c:v>
                </c:pt>
                <c:pt idx="207">
                  <c:v>-8.7341757843993357E-3</c:v>
                </c:pt>
                <c:pt idx="208">
                  <c:v>-9.1892068294780922E-3</c:v>
                </c:pt>
                <c:pt idx="209">
                  <c:v>-9.6488932935242105E-3</c:v>
                </c:pt>
                <c:pt idx="210">
                  <c:v>-1.0112753283535891E-2</c:v>
                </c:pt>
                <c:pt idx="211">
                  <c:v>-1.0580262417617359E-2</c:v>
                </c:pt>
                <c:pt idx="212">
                  <c:v>-1.1050851278710819E-2</c:v>
                </c:pt>
                <c:pt idx="213">
                  <c:v>-1.152390285105467E-2</c:v>
                </c:pt>
                <c:pt idx="214">
                  <c:v>-1.1998749959993213E-2</c:v>
                </c:pt>
                <c:pt idx="215">
                  <c:v>-1.2474672739379959E-2</c:v>
                </c:pt>
                <c:pt idx="216">
                  <c:v>-1.2950896154700272E-2</c:v>
                </c:pt>
                <c:pt idx="217">
                  <c:v>-1.3426587614165632E-2</c:v>
                </c:pt>
                <c:pt idx="218">
                  <c:v>-1.3900854704354201E-2</c:v>
                </c:pt>
                <c:pt idx="219">
                  <c:v>-1.4372743091443792E-2</c:v>
                </c:pt>
                <c:pt idx="220">
                  <c:v>-1.4841234633624288E-2</c:v>
                </c:pt>
                <c:pt idx="221">
                  <c:v>-1.5305245754807798E-2</c:v>
                </c:pt>
                <c:pt idx="222">
                  <c:v>-1.5763626134163423E-2</c:v>
                </c:pt>
                <c:pt idx="223">
                  <c:v>-1.6215157770167774E-2</c:v>
                </c:pt>
                <c:pt idx="224">
                  <c:v>-1.6658554481635477E-2</c:v>
                </c:pt>
                <c:pt idx="225">
                  <c:v>-1.7092461911413642E-2</c:v>
                </c:pt>
                <c:pt idx="226">
                  <c:v>-1.7515458100906257E-2</c:v>
                </c:pt>
                <c:pt idx="227">
                  <c:v>-1.7926054705146192E-2</c:v>
                </c:pt>
                <c:pt idx="228">
                  <c:v>-1.8322698918541422E-2</c:v>
                </c:pt>
                <c:pt idx="229">
                  <c:v>-1.8703776180474325E-2</c:v>
                </c:pt>
                <c:pt idx="230">
                  <c:v>-1.9067613727413456E-2</c:v>
                </c:pt>
                <c:pt idx="231">
                  <c:v>-1.9412485053893296E-2</c:v>
                </c:pt>
                <c:pt idx="232">
                  <c:v>-1.973661533843692E-2</c:v>
                </c:pt>
                <c:pt idx="233">
                  <c:v>-2.0038187882069097E-2</c:v>
                </c:pt>
                <c:pt idx="234">
                  <c:v>-2.0315351596360276E-2</c:v>
                </c:pt>
                <c:pt idx="235">
                  <c:v>-2.0566229564870156E-2</c:v>
                </c:pt>
                <c:pt idx="236">
                  <c:v>-2.0788928686397659E-2</c:v>
                </c:pt>
                <c:pt idx="237">
                  <c:v>-2.0981550390636854E-2</c:v>
                </c:pt>
                <c:pt idx="238">
                  <c:v>-2.1142202396814594E-2</c:v>
                </c:pt>
                <c:pt idx="239">
                  <c:v>-2.12690114638612E-2</c:v>
                </c:pt>
                <c:pt idx="240">
                  <c:v>-2.1360137056955861E-2</c:v>
                </c:pt>
                <c:pt idx="241">
                  <c:v>-2.1413785830304781E-2</c:v>
                </c:pt>
                <c:pt idx="242">
                  <c:v>-2.1428226800270032E-2</c:v>
                </c:pt>
                <c:pt idx="243">
                  <c:v>-2.1401807057072838E-2</c:v>
                </c:pt>
                <c:pt idx="244">
                  <c:v>-2.1332967837936381E-2</c:v>
                </c:pt>
                <c:pt idx="245">
                  <c:v>-2.1220260760470438E-2</c:v>
                </c:pt>
                <c:pt idx="246">
                  <c:v>-2.1062363993131696E-2</c:v>
                </c:pt>
                <c:pt idx="247">
                  <c:v>-2.0858098120546849E-2</c:v>
                </c:pt>
                <c:pt idx="248">
                  <c:v>-2.0606441446173365E-2</c:v>
                </c:pt>
                <c:pt idx="249">
                  <c:v>-2.0306544463967069E-2</c:v>
                </c:pt>
                <c:pt idx="250">
                  <c:v>-1.9957743225118119E-2</c:v>
                </c:pt>
                <c:pt idx="251">
                  <c:v>-1.9559571326094587E-2</c:v>
                </c:pt>
                <c:pt idx="252">
                  <c:v>-1.9111770250623591E-2</c:v>
                </c:pt>
                <c:pt idx="253">
                  <c:v>-1.861429781110889E-2</c:v>
                </c:pt>
                <c:pt idx="254">
                  <c:v>-1.8067334454389149E-2</c:v>
                </c:pt>
                <c:pt idx="255">
                  <c:v>-1.7471287222527852E-2</c:v>
                </c:pt>
                <c:pt idx="256">
                  <c:v>-1.6826791191116974E-2</c:v>
                </c:pt>
                <c:pt idx="257">
                  <c:v>-1.6134708244773012E-2</c:v>
                </c:pt>
                <c:pt idx="258">
                  <c:v>-1.5396123091303459E-2</c:v>
                </c:pt>
                <c:pt idx="259">
                  <c:v>-1.4612336461437692E-2</c:v>
                </c:pt>
                <c:pt idx="260">
                  <c:v>-1.3784855488914992E-2</c:v>
                </c:pt>
                <c:pt idx="261">
                  <c:v>-1.2915381314867646E-2</c:v>
                </c:pt>
                <c:pt idx="262">
                  <c:v>-1.2005794009532484E-2</c:v>
                </c:pt>
                <c:pt idx="263">
                  <c:v>-1.1058134952074262E-2</c:v>
                </c:pt>
                <c:pt idx="264">
                  <c:v>-1.0074586854463144E-2</c:v>
                </c:pt>
                <c:pt idx="265">
                  <c:v>-9.0574516567574655E-3</c:v>
                </c:pt>
                <c:pt idx="266">
                  <c:v>-8.0091265576881666E-3</c:v>
                </c:pt>
                <c:pt idx="267">
                  <c:v>-6.9320784744802471E-3</c:v>
                </c:pt>
                <c:pt idx="268">
                  <c:v>-5.8288172430683077E-3</c:v>
                </c:pt>
                <c:pt idx="269">
                  <c:v>-4.7018678353373594E-3</c:v>
                </c:pt>
                <c:pt idx="270">
                  <c:v>-3.5537415242302981E-3</c:v>
                </c:pt>
                <c:pt idx="271">
                  <c:v>-2.3869035276832835E-3</c:v>
                </c:pt>
                <c:pt idx="272">
                  <c:v>-1.2037185037370674E-3</c:v>
                </c:pt>
                <c:pt idx="273">
                  <c:v>-6.2467774264908879E-6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E30-4111-B408-CE8F4A9C5206}"/>
            </c:ext>
          </c:extLst>
        </c:ser>
        <c:ser>
          <c:idx val="3"/>
          <c:order val="2"/>
          <c:tx>
            <c:strRef>
              <c:f>'Extended Shapes'!$E$13</c:f>
              <c:strCache>
                <c:ptCount val="1"/>
                <c:pt idx="0">
                  <c:v>Cuboid Re 3200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'Extended Shapes'!$A$14:$A$287</c:f>
              <c:numCache>
                <c:formatCode>General</c:formatCode>
                <c:ptCount val="274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0.38205980066445183</c:v>
                </c:pt>
                <c:pt idx="115">
                  <c:v>0.38538205980066448</c:v>
                </c:pt>
                <c:pt idx="116">
                  <c:v>0.38870431893687707</c:v>
                </c:pt>
                <c:pt idx="117">
                  <c:v>0.39202657807308972</c:v>
                </c:pt>
                <c:pt idx="118">
                  <c:v>0.39534883720930231</c:v>
                </c:pt>
                <c:pt idx="119">
                  <c:v>0.39867109634551495</c:v>
                </c:pt>
                <c:pt idx="120">
                  <c:v>0.4019933554817276</c:v>
                </c:pt>
                <c:pt idx="121">
                  <c:v>0.40531561461794019</c:v>
                </c:pt>
                <c:pt idx="122">
                  <c:v>0.40863787375415284</c:v>
                </c:pt>
                <c:pt idx="123">
                  <c:v>0.41196013289036543</c:v>
                </c:pt>
                <c:pt idx="124">
                  <c:v>0.41528239202657807</c:v>
                </c:pt>
                <c:pt idx="125">
                  <c:v>0.41860465116279072</c:v>
                </c:pt>
                <c:pt idx="126">
                  <c:v>0.42192691029900331</c:v>
                </c:pt>
                <c:pt idx="127">
                  <c:v>0.42524916943521596</c:v>
                </c:pt>
                <c:pt idx="128">
                  <c:v>0.42857142857142855</c:v>
                </c:pt>
                <c:pt idx="129">
                  <c:v>0.43189368770764119</c:v>
                </c:pt>
                <c:pt idx="130">
                  <c:v>0.43521594684385384</c:v>
                </c:pt>
                <c:pt idx="131">
                  <c:v>0.43853820598006643</c:v>
                </c:pt>
                <c:pt idx="132">
                  <c:v>0.44186046511627908</c:v>
                </c:pt>
                <c:pt idx="133">
                  <c:v>0.44518272425249167</c:v>
                </c:pt>
                <c:pt idx="134">
                  <c:v>0.44850498338870431</c:v>
                </c:pt>
                <c:pt idx="135">
                  <c:v>0.45182724252491696</c:v>
                </c:pt>
                <c:pt idx="136">
                  <c:v>0.45514950166112955</c:v>
                </c:pt>
                <c:pt idx="137">
                  <c:v>0.54817275747508309</c:v>
                </c:pt>
                <c:pt idx="138">
                  <c:v>0.55149501661129563</c:v>
                </c:pt>
                <c:pt idx="139">
                  <c:v>0.55481727574750828</c:v>
                </c:pt>
                <c:pt idx="140">
                  <c:v>0.55813953488372092</c:v>
                </c:pt>
                <c:pt idx="141">
                  <c:v>0.56146179401993357</c:v>
                </c:pt>
                <c:pt idx="142">
                  <c:v>0.56478405315614622</c:v>
                </c:pt>
                <c:pt idx="143">
                  <c:v>0.56810631229235875</c:v>
                </c:pt>
                <c:pt idx="144">
                  <c:v>0.5714285714285714</c:v>
                </c:pt>
                <c:pt idx="145">
                  <c:v>0.57475083056478404</c:v>
                </c:pt>
                <c:pt idx="146">
                  <c:v>0.57807308970099669</c:v>
                </c:pt>
                <c:pt idx="147">
                  <c:v>0.58139534883720934</c:v>
                </c:pt>
                <c:pt idx="148">
                  <c:v>0.58471760797342198</c:v>
                </c:pt>
                <c:pt idx="149">
                  <c:v>0.58803986710963452</c:v>
                </c:pt>
                <c:pt idx="150">
                  <c:v>0.59136212624584716</c:v>
                </c:pt>
                <c:pt idx="151">
                  <c:v>0.59468438538205981</c:v>
                </c:pt>
                <c:pt idx="152">
                  <c:v>0.59800664451827246</c:v>
                </c:pt>
                <c:pt idx="153">
                  <c:v>0.6013289036544851</c:v>
                </c:pt>
                <c:pt idx="154">
                  <c:v>0.60465116279069764</c:v>
                </c:pt>
                <c:pt idx="155">
                  <c:v>0.60797342192691028</c:v>
                </c:pt>
                <c:pt idx="156">
                  <c:v>0.61129568106312293</c:v>
                </c:pt>
                <c:pt idx="157">
                  <c:v>0.61461794019933558</c:v>
                </c:pt>
                <c:pt idx="158">
                  <c:v>0.61794019933554822</c:v>
                </c:pt>
                <c:pt idx="159">
                  <c:v>0.62126245847176076</c:v>
                </c:pt>
                <c:pt idx="160">
                  <c:v>0.62458471760797341</c:v>
                </c:pt>
                <c:pt idx="161">
                  <c:v>0.62790697674418605</c:v>
                </c:pt>
                <c:pt idx="162">
                  <c:v>0.6312292358803987</c:v>
                </c:pt>
                <c:pt idx="163">
                  <c:v>0.63455149501661134</c:v>
                </c:pt>
                <c:pt idx="164">
                  <c:v>0.63787375415282388</c:v>
                </c:pt>
                <c:pt idx="165">
                  <c:v>0.64119601328903653</c:v>
                </c:pt>
                <c:pt idx="166">
                  <c:v>0.64451827242524917</c:v>
                </c:pt>
                <c:pt idx="167">
                  <c:v>0.64784053156146182</c:v>
                </c:pt>
                <c:pt idx="168">
                  <c:v>0.65116279069767447</c:v>
                </c:pt>
                <c:pt idx="169">
                  <c:v>0.654485049833887</c:v>
                </c:pt>
                <c:pt idx="170">
                  <c:v>0.65780730897009965</c:v>
                </c:pt>
                <c:pt idx="171">
                  <c:v>0.66112956810631229</c:v>
                </c:pt>
                <c:pt idx="172">
                  <c:v>0.66445182724252494</c:v>
                </c:pt>
                <c:pt idx="173">
                  <c:v>0.66777408637873759</c:v>
                </c:pt>
                <c:pt idx="174">
                  <c:v>0.67109634551495012</c:v>
                </c:pt>
                <c:pt idx="175">
                  <c:v>0.67441860465116277</c:v>
                </c:pt>
                <c:pt idx="176">
                  <c:v>0.67774086378737541</c:v>
                </c:pt>
                <c:pt idx="177">
                  <c:v>0.68106312292358806</c:v>
                </c:pt>
                <c:pt idx="178">
                  <c:v>0.68438538205980071</c:v>
                </c:pt>
                <c:pt idx="179">
                  <c:v>0.68770764119601324</c:v>
                </c:pt>
                <c:pt idx="180">
                  <c:v>0.69102990033222589</c:v>
                </c:pt>
                <c:pt idx="181">
                  <c:v>0.69435215946843853</c:v>
                </c:pt>
                <c:pt idx="182">
                  <c:v>0.69767441860465118</c:v>
                </c:pt>
                <c:pt idx="183">
                  <c:v>0.70099667774086383</c:v>
                </c:pt>
                <c:pt idx="184">
                  <c:v>0.70431893687707636</c:v>
                </c:pt>
                <c:pt idx="185">
                  <c:v>0.70764119601328901</c:v>
                </c:pt>
                <c:pt idx="186">
                  <c:v>0.71096345514950166</c:v>
                </c:pt>
                <c:pt idx="187">
                  <c:v>0.7142857142857143</c:v>
                </c:pt>
                <c:pt idx="188">
                  <c:v>0.71760797342192695</c:v>
                </c:pt>
                <c:pt idx="189">
                  <c:v>0.72093023255813948</c:v>
                </c:pt>
                <c:pt idx="190">
                  <c:v>0.72425249169435213</c:v>
                </c:pt>
                <c:pt idx="191">
                  <c:v>0.72757475083056478</c:v>
                </c:pt>
                <c:pt idx="192">
                  <c:v>0.73089700996677742</c:v>
                </c:pt>
                <c:pt idx="193">
                  <c:v>0.73421926910299007</c:v>
                </c:pt>
                <c:pt idx="194">
                  <c:v>0.7375415282392026</c:v>
                </c:pt>
                <c:pt idx="195">
                  <c:v>0.74086378737541525</c:v>
                </c:pt>
                <c:pt idx="196">
                  <c:v>0.7441860465116279</c:v>
                </c:pt>
                <c:pt idx="197">
                  <c:v>0.74750830564784054</c:v>
                </c:pt>
                <c:pt idx="198">
                  <c:v>0.75083056478405319</c:v>
                </c:pt>
                <c:pt idx="199">
                  <c:v>0.75415282392026584</c:v>
                </c:pt>
                <c:pt idx="200">
                  <c:v>0.75747508305647837</c:v>
                </c:pt>
                <c:pt idx="201">
                  <c:v>0.76079734219269102</c:v>
                </c:pt>
                <c:pt idx="202">
                  <c:v>0.76411960132890366</c:v>
                </c:pt>
                <c:pt idx="203">
                  <c:v>0.76744186046511631</c:v>
                </c:pt>
                <c:pt idx="204">
                  <c:v>0.77076411960132896</c:v>
                </c:pt>
                <c:pt idx="205">
                  <c:v>0.77408637873754149</c:v>
                </c:pt>
                <c:pt idx="206">
                  <c:v>0.77740863787375414</c:v>
                </c:pt>
                <c:pt idx="207">
                  <c:v>0.78073089700996678</c:v>
                </c:pt>
                <c:pt idx="208">
                  <c:v>0.78405315614617943</c:v>
                </c:pt>
                <c:pt idx="209">
                  <c:v>0.78737541528239208</c:v>
                </c:pt>
                <c:pt idx="210">
                  <c:v>0.79069767441860461</c:v>
                </c:pt>
                <c:pt idx="211">
                  <c:v>0.79401993355481726</c:v>
                </c:pt>
                <c:pt idx="212">
                  <c:v>0.79734219269102991</c:v>
                </c:pt>
                <c:pt idx="213">
                  <c:v>0.80066445182724255</c:v>
                </c:pt>
                <c:pt idx="214">
                  <c:v>0.8039867109634552</c:v>
                </c:pt>
                <c:pt idx="215">
                  <c:v>0.80730897009966773</c:v>
                </c:pt>
                <c:pt idx="216">
                  <c:v>0.81063122923588038</c:v>
                </c:pt>
                <c:pt idx="217">
                  <c:v>0.81395348837209303</c:v>
                </c:pt>
                <c:pt idx="218">
                  <c:v>0.81727574750830567</c:v>
                </c:pt>
                <c:pt idx="219">
                  <c:v>0.82059800664451832</c:v>
                </c:pt>
                <c:pt idx="220">
                  <c:v>0.82392026578073085</c:v>
                </c:pt>
                <c:pt idx="221">
                  <c:v>0.8272425249169435</c:v>
                </c:pt>
                <c:pt idx="222">
                  <c:v>0.83056478405315615</c:v>
                </c:pt>
                <c:pt idx="223">
                  <c:v>0.83388704318936879</c:v>
                </c:pt>
                <c:pt idx="224">
                  <c:v>0.83720930232558144</c:v>
                </c:pt>
                <c:pt idx="225">
                  <c:v>0.84053156146179397</c:v>
                </c:pt>
                <c:pt idx="226">
                  <c:v>0.84385382059800662</c:v>
                </c:pt>
                <c:pt idx="227">
                  <c:v>0.84717607973421927</c:v>
                </c:pt>
                <c:pt idx="228">
                  <c:v>0.85049833887043191</c:v>
                </c:pt>
                <c:pt idx="229">
                  <c:v>0.85382059800664456</c:v>
                </c:pt>
                <c:pt idx="230">
                  <c:v>0.8571428571428571</c:v>
                </c:pt>
                <c:pt idx="231">
                  <c:v>0.86046511627906974</c:v>
                </c:pt>
                <c:pt idx="232">
                  <c:v>0.86378737541528239</c:v>
                </c:pt>
                <c:pt idx="233">
                  <c:v>0.86710963455149503</c:v>
                </c:pt>
                <c:pt idx="234">
                  <c:v>0.87043189368770768</c:v>
                </c:pt>
                <c:pt idx="235">
                  <c:v>0.87375415282392022</c:v>
                </c:pt>
                <c:pt idx="236">
                  <c:v>0.87707641196013286</c:v>
                </c:pt>
                <c:pt idx="237">
                  <c:v>0.88039867109634551</c:v>
                </c:pt>
                <c:pt idx="238">
                  <c:v>0.88372093023255816</c:v>
                </c:pt>
                <c:pt idx="239">
                  <c:v>0.8870431893687708</c:v>
                </c:pt>
                <c:pt idx="240">
                  <c:v>0.89036544850498334</c:v>
                </c:pt>
                <c:pt idx="241">
                  <c:v>0.89368770764119598</c:v>
                </c:pt>
                <c:pt idx="242">
                  <c:v>0.89700996677740863</c:v>
                </c:pt>
                <c:pt idx="243">
                  <c:v>0.90033222591362128</c:v>
                </c:pt>
                <c:pt idx="244">
                  <c:v>0.90365448504983392</c:v>
                </c:pt>
                <c:pt idx="245">
                  <c:v>0.90697674418604646</c:v>
                </c:pt>
                <c:pt idx="246">
                  <c:v>0.9102990033222591</c:v>
                </c:pt>
                <c:pt idx="247">
                  <c:v>0.91362126245847175</c:v>
                </c:pt>
                <c:pt idx="248">
                  <c:v>0.9169435215946844</c:v>
                </c:pt>
                <c:pt idx="249">
                  <c:v>0.92026578073089704</c:v>
                </c:pt>
                <c:pt idx="250">
                  <c:v>0.92358803986710969</c:v>
                </c:pt>
                <c:pt idx="251">
                  <c:v>0.92691029900332222</c:v>
                </c:pt>
                <c:pt idx="252">
                  <c:v>0.93023255813953487</c:v>
                </c:pt>
                <c:pt idx="253">
                  <c:v>0.93355481727574752</c:v>
                </c:pt>
                <c:pt idx="254">
                  <c:v>0.93687707641196016</c:v>
                </c:pt>
                <c:pt idx="255">
                  <c:v>0.94019933554817281</c:v>
                </c:pt>
                <c:pt idx="256">
                  <c:v>0.94352159468438535</c:v>
                </c:pt>
                <c:pt idx="257">
                  <c:v>0.94684385382059799</c:v>
                </c:pt>
                <c:pt idx="258">
                  <c:v>0.95016611295681064</c:v>
                </c:pt>
                <c:pt idx="259">
                  <c:v>0.95348837209302328</c:v>
                </c:pt>
                <c:pt idx="260">
                  <c:v>0.95681063122923593</c:v>
                </c:pt>
                <c:pt idx="261">
                  <c:v>0.96013289036544847</c:v>
                </c:pt>
                <c:pt idx="262">
                  <c:v>0.96345514950166111</c:v>
                </c:pt>
                <c:pt idx="263">
                  <c:v>0.96677740863787376</c:v>
                </c:pt>
                <c:pt idx="264">
                  <c:v>0.9700996677740864</c:v>
                </c:pt>
                <c:pt idx="265">
                  <c:v>0.97342192691029905</c:v>
                </c:pt>
                <c:pt idx="266">
                  <c:v>0.97674418604651159</c:v>
                </c:pt>
                <c:pt idx="267">
                  <c:v>0.98006644518272423</c:v>
                </c:pt>
                <c:pt idx="268">
                  <c:v>0.98338870431893688</c:v>
                </c:pt>
                <c:pt idx="269">
                  <c:v>0.98671096345514953</c:v>
                </c:pt>
                <c:pt idx="270">
                  <c:v>0.99003322259136217</c:v>
                </c:pt>
                <c:pt idx="271">
                  <c:v>0.99335548172757471</c:v>
                </c:pt>
                <c:pt idx="272">
                  <c:v>0.99667774086378735</c:v>
                </c:pt>
                <c:pt idx="273">
                  <c:v>1</c:v>
                </c:pt>
              </c:numCache>
            </c:numRef>
          </c:xVal>
          <c:yVal>
            <c:numRef>
              <c:f>'Extended Shapes'!$E$14:$E$287</c:f>
              <c:numCache>
                <c:formatCode>General</c:formatCode>
                <c:ptCount val="274"/>
                <c:pt idx="0">
                  <c:v>1.3221668914999448E-6</c:v>
                </c:pt>
                <c:pt idx="1">
                  <c:v>3.8729970321048742E-4</c:v>
                </c:pt>
                <c:pt idx="2">
                  <c:v>7.6004962240816207E-4</c:v>
                </c:pt>
                <c:pt idx="3">
                  <c:v>1.1196190516071308E-3</c:v>
                </c:pt>
                <c:pt idx="4">
                  <c:v>1.4661791146557298E-3</c:v>
                </c:pt>
                <c:pt idx="5">
                  <c:v>1.799976227399448E-3</c:v>
                </c:pt>
                <c:pt idx="6">
                  <c:v>2.1213382489770841E-3</c:v>
                </c:pt>
                <c:pt idx="7">
                  <c:v>2.4306586407123916E-3</c:v>
                </c:pt>
                <c:pt idx="8">
                  <c:v>2.7283899669312611E-3</c:v>
                </c:pt>
                <c:pt idx="9">
                  <c:v>3.0150339872327069E-3</c:v>
                </c:pt>
                <c:pt idx="10">
                  <c:v>3.2911335681539595E-3</c:v>
                </c:pt>
                <c:pt idx="11">
                  <c:v>3.5572643189724922E-3</c:v>
                </c:pt>
                <c:pt idx="12">
                  <c:v>3.8140268438278564E-3</c:v>
                </c:pt>
                <c:pt idx="13">
                  <c:v>4.0620392848783604E-3</c:v>
                </c:pt>
                <c:pt idx="14">
                  <c:v>4.3019303259509978E-3</c:v>
                </c:pt>
                <c:pt idx="15">
                  <c:v>4.5343326215485629E-3</c:v>
                </c:pt>
                <c:pt idx="16">
                  <c:v>4.7598766953446192E-3</c:v>
                </c:pt>
                <c:pt idx="17">
                  <c:v>4.9791853148952016E-3</c:v>
                </c:pt>
                <c:pt idx="18">
                  <c:v>5.1928683586797159E-3</c:v>
                </c:pt>
                <c:pt idx="19">
                  <c:v>5.40151818131586E-3</c:v>
                </c:pt>
                <c:pt idx="20">
                  <c:v>5.6057054801525365E-3</c:v>
                </c:pt>
                <c:pt idx="21">
                  <c:v>5.8059756604996616E-3</c:v>
                </c:pt>
                <c:pt idx="22">
                  <c:v>6.0028456921491398E-3</c:v>
                </c:pt>
                <c:pt idx="23">
                  <c:v>6.1968014448694035E-3</c:v>
                </c:pt>
                <c:pt idx="24">
                  <c:v>6.3882954860834847E-3</c:v>
                </c:pt>
                <c:pt idx="25">
                  <c:v>6.5777453197701031E-3</c:v>
                </c:pt>
                <c:pt idx="26">
                  <c:v>6.7655320419813406E-3</c:v>
                </c:pt>
                <c:pt idx="27">
                  <c:v>6.9519993852666453E-3</c:v>
                </c:pt>
                <c:pt idx="28">
                  <c:v>7.1374531218148188E-3</c:v>
                </c:pt>
                <c:pt idx="29">
                  <c:v>7.3221607932954461E-3</c:v>
                </c:pt>
                <c:pt idx="30">
                  <c:v>7.5063517342272975E-3</c:v>
                </c:pt>
                <c:pt idx="31">
                  <c:v>7.6902173552020649E-3</c:v>
                </c:pt>
                <c:pt idx="32">
                  <c:v>7.8739116524482195E-3</c:v>
                </c:pt>
                <c:pt idx="33">
                  <c:v>8.0575519109635056E-3</c:v>
                </c:pt>
                <c:pt idx="34">
                  <c:v>8.2412195697532196E-3</c:v>
                </c:pt>
                <c:pt idx="35">
                  <c:v>8.424961219485291E-3</c:v>
                </c:pt>
                <c:pt idx="36">
                  <c:v>8.6087897050706116E-3</c:v>
                </c:pt>
                <c:pt idx="37">
                  <c:v>8.7926853081809128E-3</c:v>
                </c:pt>
                <c:pt idx="38">
                  <c:v>8.9765969874832392E-3</c:v>
                </c:pt>
                <c:pt idx="39">
                  <c:v>9.16044365726797E-3</c:v>
                </c:pt>
                <c:pt idx="40">
                  <c:v>9.3441154881432897E-3</c:v>
                </c:pt>
                <c:pt idx="41">
                  <c:v>9.5274752164367423E-3</c:v>
                </c:pt>
                <c:pt idx="42">
                  <c:v>9.7103594518605472E-3</c:v>
                </c:pt>
                <c:pt idx="43">
                  <c:v>9.8925799757487859E-3</c:v>
                </c:pt>
                <c:pt idx="44">
                  <c:v>1.0073925024761196E-2</c:v>
                </c:pt>
                <c:pt idx="45">
                  <c:v>1.0254160557270957E-2</c:v>
                </c:pt>
                <c:pt idx="46">
                  <c:v>1.0433031501733015E-2</c:v>
                </c:pt>
                <c:pt idx="47">
                  <c:v>1.0610262988091338E-2</c:v>
                </c:pt>
                <c:pt idx="48">
                  <c:v>1.0785561564766932E-2</c:v>
                </c:pt>
                <c:pt idx="49">
                  <c:v>1.0958616404911194E-2</c:v>
                </c:pt>
                <c:pt idx="50">
                  <c:v>1.1129100506483424E-2</c:v>
                </c:pt>
                <c:pt idx="51">
                  <c:v>1.1296671891258141E-2</c:v>
                </c:pt>
                <c:pt idx="52">
                  <c:v>1.1460974808177737E-2</c:v>
                </c:pt>
                <c:pt idx="53">
                  <c:v>1.1621640946491632E-2</c:v>
                </c:pt>
                <c:pt idx="54">
                  <c:v>1.1778290663964209E-2</c:v>
                </c:pt>
                <c:pt idx="55">
                  <c:v>1.1930534235046929E-2</c:v>
                </c:pt>
                <c:pt idx="56">
                  <c:v>1.2077973123406603E-2</c:v>
                </c:pt>
                <c:pt idx="57">
                  <c:v>1.2220201282526263E-2</c:v>
                </c:pt>
                <c:pt idx="58">
                  <c:v>1.2356806487371906E-2</c:v>
                </c:pt>
                <c:pt idx="59">
                  <c:v>1.248737169928657E-2</c:v>
                </c:pt>
                <c:pt idx="60">
                  <c:v>1.2611476465444577E-2</c:v>
                </c:pt>
                <c:pt idx="61">
                  <c:v>1.2728698353319742E-2</c:v>
                </c:pt>
                <c:pt idx="62">
                  <c:v>1.2838614419791582E-2</c:v>
                </c:pt>
                <c:pt idx="63">
                  <c:v>1.2940802713667716E-2</c:v>
                </c:pt>
                <c:pt idx="64">
                  <c:v>1.3034843809642245E-2</c:v>
                </c:pt>
                <c:pt idx="65">
                  <c:v>1.3120322370957361E-2</c:v>
                </c:pt>
                <c:pt idx="66">
                  <c:v>1.3196828737386488E-2</c:v>
                </c:pt>
                <c:pt idx="67">
                  <c:v>1.3263960534529919E-2</c:v>
                </c:pt>
                <c:pt idx="68">
                  <c:v>1.3321324299884875E-2</c:v>
                </c:pt>
                <c:pt idx="69">
                  <c:v>1.3368537120656419E-2</c:v>
                </c:pt>
                <c:pt idx="70">
                  <c:v>1.3405228277861397E-2</c:v>
                </c:pt>
                <c:pt idx="71">
                  <c:v>1.3431040890891499E-2</c:v>
                </c:pt>
                <c:pt idx="72">
                  <c:v>1.3445633556389936E-2</c:v>
                </c:pt>
                <c:pt idx="73">
                  <c:v>1.3448681974991871E-2</c:v>
                </c:pt>
                <c:pt idx="74">
                  <c:v>1.3439880559242445E-2</c:v>
                </c:pt>
                <c:pt idx="75">
                  <c:v>1.3418944015765375E-2</c:v>
                </c:pt>
                <c:pt idx="76">
                  <c:v>1.3385608894569797E-2</c:v>
                </c:pt>
                <c:pt idx="77">
                  <c:v>1.3339635098194285E-2</c:v>
                </c:pt>
                <c:pt idx="78">
                  <c:v>1.3280807343248793E-2</c:v>
                </c:pt>
                <c:pt idx="79">
                  <c:v>1.3208936566780983E-2</c:v>
                </c:pt>
                <c:pt idx="80">
                  <c:v>1.3123861269820722E-2</c:v>
                </c:pt>
                <c:pt idx="81">
                  <c:v>1.3025448790408263E-2</c:v>
                </c:pt>
                <c:pt idx="82">
                  <c:v>1.2913596498446988E-2</c:v>
                </c:pt>
                <c:pt idx="83">
                  <c:v>1.2788232904817997E-2</c:v>
                </c:pt>
                <c:pt idx="84">
                  <c:v>1.2649318677412771E-2</c:v>
                </c:pt>
                <c:pt idx="85">
                  <c:v>1.2496847557069339E-2</c:v>
                </c:pt>
                <c:pt idx="86">
                  <c:v>1.2330847166901525E-2</c:v>
                </c:pt>
                <c:pt idx="87">
                  <c:v>1.2151379709191036E-2</c:v>
                </c:pt>
                <c:pt idx="88">
                  <c:v>1.1958542544929309E-2</c:v>
                </c:pt>
                <c:pt idx="89">
                  <c:v>1.1752468652268203E-2</c:v>
                </c:pt>
                <c:pt idx="90">
                  <c:v>1.1533326961622898E-2</c:v>
                </c:pt>
                <c:pt idx="91">
                  <c:v>1.130132256699371E-2</c:v>
                </c:pt>
                <c:pt idx="92">
                  <c:v>1.1056696815302134E-2</c:v>
                </c:pt>
                <c:pt idx="93">
                  <c:v>1.0799727278199377E-2</c:v>
                </c:pt>
                <c:pt idx="94">
                  <c:v>1.0530727613975987E-2</c:v>
                </c:pt>
                <c:pt idx="95">
                  <c:v>1.0250047330929359E-2</c:v>
                </c:pt>
                <c:pt idx="96">
                  <c:v>9.9580714679105564E-3</c:v>
                </c:pt>
                <c:pt idx="97">
                  <c:v>9.6552202128476379E-3</c:v>
                </c:pt>
                <c:pt idx="98">
                  <c:v>9.3419484859371127E-3</c:v>
                </c:pt>
                <c:pt idx="99">
                  <c:v>9.0187455210254709E-3</c:v>
                </c:pt>
                <c:pt idx="100">
                  <c:v>8.6861344866202093E-3</c:v>
                </c:pt>
                <c:pt idx="101">
                  <c:v>8.3446721971599993E-3</c:v>
                </c:pt>
                <c:pt idx="102">
                  <c:v>7.9949489758780884E-3</c:v>
                </c:pt>
                <c:pt idx="103">
                  <c:v>7.6375887430946247E-3</c:v>
                </c:pt>
                <c:pt idx="104">
                  <c:v>7.2732494184405208E-3</c:v>
                </c:pt>
                <c:pt idx="105">
                  <c:v>6.9026237427979153E-3</c:v>
                </c:pt>
                <c:pt idx="106">
                  <c:v>6.5264406461833088E-3</c:v>
                </c:pt>
                <c:pt idx="107">
                  <c:v>6.1454673120332672E-3</c:v>
                </c:pt>
                <c:pt idx="108">
                  <c:v>5.7605121170886085E-3</c:v>
                </c:pt>
                <c:pt idx="109">
                  <c:v>5.3724286601701254E-3</c:v>
                </c:pt>
                <c:pt idx="110">
                  <c:v>4.982121133511634E-3</c:v>
                </c:pt>
                <c:pt idx="111">
                  <c:v>4.5905513374535642E-3</c:v>
                </c:pt>
                <c:pt idx="112">
                  <c:v>4.1987476933688459E-3</c:v>
                </c:pt>
                <c:pt idx="113">
                  <c:v>3.8078166712915249E-3</c:v>
                </c:pt>
                <c:pt idx="114">
                  <c:v>3.4189571165361304E-3</c:v>
                </c:pt>
                <c:pt idx="115">
                  <c:v>3.0334780258375982E-3</c:v>
                </c:pt>
                <c:pt idx="116">
                  <c:v>2.652820381519554E-3</c:v>
                </c:pt>
                <c:pt idx="117">
                  <c:v>2.2785837006365777E-3</c:v>
                </c:pt>
                <c:pt idx="118">
                  <c:v>1.9125579546475373E-3</c:v>
                </c:pt>
                <c:pt idx="119">
                  <c:v>1.5567613837973377E-3</c:v>
                </c:pt>
                <c:pt idx="120">
                  <c:v>1.2134845174378594E-3</c:v>
                </c:pt>
                <c:pt idx="121">
                  <c:v>8.8534035095608231E-4</c:v>
                </c:pt>
                <c:pt idx="122">
                  <c:v>5.7531959519031123E-4</c:v>
                </c:pt>
                <c:pt idx="123">
                  <c:v>2.8684830689150795E-4</c:v>
                </c:pt>
                <c:pt idx="124">
                  <c:v>2.3844584198936677E-5</c:v>
                </c:pt>
                <c:pt idx="125">
                  <c:v>-2.0923358011337487E-4</c:v>
                </c:pt>
                <c:pt idx="126">
                  <c:v>-4.0736121685963416E-4</c:v>
                </c:pt>
                <c:pt idx="127">
                  <c:v>-5.6494981200934152E-4</c:v>
                </c:pt>
                <c:pt idx="128">
                  <c:v>-6.7590442007003535E-4</c:v>
                </c:pt>
                <c:pt idx="129">
                  <c:v>-7.3375285938584889E-4</c:v>
                </c:pt>
                <c:pt idx="130">
                  <c:v>-7.3185421541730128E-4</c:v>
                </c:pt>
                <c:pt idx="131">
                  <c:v>-6.6372343961329527E-4</c:v>
                </c:pt>
                <c:pt idx="132">
                  <c:v>-5.2341540648173353E-4</c:v>
                </c:pt>
                <c:pt idx="133">
                  <c:v>-3.0605121026847982E-4</c:v>
                </c:pt>
                <c:pt idx="134">
                  <c:v>-8.2145304518240533E-6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1.8821359577846056E-5</c:v>
                </c:pt>
                <c:pt idx="139">
                  <c:v>1.6565585782151635E-3</c:v>
                </c:pt>
                <c:pt idx="140">
                  <c:v>3.1113613627024479E-3</c:v>
                </c:pt>
                <c:pt idx="141">
                  <c:v>4.3910438785013549E-3</c:v>
                </c:pt>
                <c:pt idx="142">
                  <c:v>5.5036573640278013E-3</c:v>
                </c:pt>
                <c:pt idx="143">
                  <c:v>6.4590772391001638E-3</c:v>
                </c:pt>
                <c:pt idx="144">
                  <c:v>7.2681081394320429E-3</c:v>
                </c:pt>
                <c:pt idx="145">
                  <c:v>7.9424234911763709E-3</c:v>
                </c:pt>
                <c:pt idx="146">
                  <c:v>8.4940558468467597E-3</c:v>
                </c:pt>
                <c:pt idx="147">
                  <c:v>8.9350753860217066E-3</c:v>
                </c:pt>
                <c:pt idx="148">
                  <c:v>9.2772465949262795E-3</c:v>
                </c:pt>
                <c:pt idx="149">
                  <c:v>9.5317779098492567E-3</c:v>
                </c:pt>
                <c:pt idx="150">
                  <c:v>9.7091437638042021E-3</c:v>
                </c:pt>
                <c:pt idx="151">
                  <c:v>9.8189725288624005E-3</c:v>
                </c:pt>
                <c:pt idx="152">
                  <c:v>9.869993343697538E-3</c:v>
                </c:pt>
                <c:pt idx="153">
                  <c:v>9.8700291333897495E-3</c:v>
                </c:pt>
                <c:pt idx="154">
                  <c:v>9.8260211759672346E-3</c:v>
                </c:pt>
                <c:pt idx="155">
                  <c:v>9.7440765989565761E-3</c:v>
                </c:pt>
                <c:pt idx="156">
                  <c:v>9.6295297535082171E-3</c:v>
                </c:pt>
                <c:pt idx="157">
                  <c:v>9.4870108585588947E-3</c:v>
                </c:pt>
                <c:pt idx="158">
                  <c:v>9.3205172548810559E-3</c:v>
                </c:pt>
                <c:pt idx="159">
                  <c:v>9.133483914099896E-3</c:v>
                </c:pt>
                <c:pt idx="160">
                  <c:v>8.9288508820959053E-3</c:v>
                </c:pt>
                <c:pt idx="161">
                  <c:v>8.7091262233161236E-3</c:v>
                </c:pt>
                <c:pt idx="162">
                  <c:v>8.4764436492852559E-3</c:v>
                </c:pt>
                <c:pt idx="163">
                  <c:v>8.2326144561000285E-3</c:v>
                </c:pt>
                <c:pt idx="164">
                  <c:v>7.9791737195497627E-3</c:v>
                </c:pt>
                <c:pt idx="165">
                  <c:v>7.7174209201869249E-3</c:v>
                </c:pt>
                <c:pt idx="166">
                  <c:v>7.4484553147374068E-3</c:v>
                </c:pt>
                <c:pt idx="167">
                  <c:v>7.1732064579424389E-3</c:v>
                </c:pt>
                <c:pt idx="168">
                  <c:v>6.8924603250133882E-3</c:v>
                </c:pt>
                <c:pt idx="169">
                  <c:v>6.6068814998795329E-3</c:v>
                </c:pt>
                <c:pt idx="170">
                  <c:v>6.3170318875824874E-3</c:v>
                </c:pt>
                <c:pt idx="171">
                  <c:v>6.0233863877619974E-3</c:v>
                </c:pt>
                <c:pt idx="172">
                  <c:v>5.7263459355426328E-3</c:v>
                </c:pt>
                <c:pt idx="173">
                  <c:v>5.4262482802629412E-3</c:v>
                </c:pt>
                <c:pt idx="174">
                  <c:v>5.123376834445738E-3</c:v>
                </c:pt>
                <c:pt idx="175">
                  <c:v>4.8179678873326208E-3</c:v>
                </c:pt>
                <c:pt idx="176">
                  <c:v>4.5102164406934453E-3</c:v>
                </c:pt>
                <c:pt idx="177">
                  <c:v>4.2002808904001519E-3</c:v>
                </c:pt>
                <c:pt idx="178">
                  <c:v>3.888286745992375E-3</c:v>
                </c:pt>
                <c:pt idx="179">
                  <c:v>3.5743295524109917E-3</c:v>
                </c:pt>
                <c:pt idx="180">
                  <c:v>3.2584771532800736E-3</c:v>
                </c:pt>
                <c:pt idx="181">
                  <c:v>2.9407714134818711E-3</c:v>
                </c:pt>
                <c:pt idx="182">
                  <c:v>2.6212295000955549E-3</c:v>
                </c:pt>
                <c:pt idx="183">
                  <c:v>2.2998448048179173E-3</c:v>
                </c:pt>
                <c:pt idx="184">
                  <c:v>1.9765875774802161E-3</c:v>
                </c:pt>
                <c:pt idx="185">
                  <c:v>1.6514053289403662E-3</c:v>
                </c:pt>
                <c:pt idx="186">
                  <c:v>1.3242230522075725E-3</c:v>
                </c:pt>
                <c:pt idx="187">
                  <c:v>9.9494330288121867E-4</c:v>
                </c:pt>
                <c:pt idx="188">
                  <c:v>6.6344617365426148E-4</c:v>
                </c:pt>
                <c:pt idx="189">
                  <c:v>3.2958919251230133E-4</c:v>
                </c:pt>
                <c:pt idx="190">
                  <c:v>-6.7928297875998808E-6</c:v>
                </c:pt>
                <c:pt idx="191">
                  <c:v>-3.4588798054437683E-4</c:v>
                </c:pt>
                <c:pt idx="192">
                  <c:v>-6.8790743420198228E-4</c:v>
                </c:pt>
                <c:pt idx="193">
                  <c:v>-1.0330856313963462E-3</c:v>
                </c:pt>
                <c:pt idx="194">
                  <c:v>-1.3816804307816184E-3</c:v>
                </c:pt>
                <c:pt idx="195">
                  <c:v>-1.7339732171244796E-3</c:v>
                </c:pt>
                <c:pt idx="196">
                  <c:v>-2.0902689493292235E-3</c:v>
                </c:pt>
                <c:pt idx="197">
                  <c:v>-2.4508961318750904E-3</c:v>
                </c:pt>
                <c:pt idx="198">
                  <c:v>-2.8162066925475045E-3</c:v>
                </c:pt>
                <c:pt idx="199">
                  <c:v>-3.1865757484418962E-3</c:v>
                </c:pt>
                <c:pt idx="200">
                  <c:v>-3.5624012409226596E-3</c:v>
                </c:pt>
                <c:pt idx="201">
                  <c:v>-3.9441034186462626E-3</c:v>
                </c:pt>
                <c:pt idx="202">
                  <c:v>-4.3321241457681377E-3</c:v>
                </c:pt>
                <c:pt idx="203">
                  <c:v>-4.7269260101792474E-3</c:v>
                </c:pt>
                <c:pt idx="204">
                  <c:v>-5.1289912038821805E-3</c:v>
                </c:pt>
                <c:pt idx="205">
                  <c:v>-5.5388201445551498E-3</c:v>
                </c:pt>
                <c:pt idx="206">
                  <c:v>-5.9569298037506794E-3</c:v>
                </c:pt>
                <c:pt idx="207">
                  <c:v>-6.383851703192822E-3</c:v>
                </c:pt>
                <c:pt idx="208">
                  <c:v>-6.8201295360136097E-3</c:v>
                </c:pt>
                <c:pt idx="209">
                  <c:v>-7.2663163646918072E-3</c:v>
                </c:pt>
                <c:pt idx="210">
                  <c:v>-7.7229713416435029E-3</c:v>
                </c:pt>
                <c:pt idx="211">
                  <c:v>-8.1906558920812975E-3</c:v>
                </c:pt>
                <c:pt idx="212">
                  <c:v>-8.669929291622332E-3</c:v>
                </c:pt>
                <c:pt idx="213">
                  <c:v>-9.1613435634593926E-3</c:v>
                </c:pt>
                <c:pt idx="214">
                  <c:v>-9.6654376114674659E-3</c:v>
                </c:pt>
                <c:pt idx="215">
                  <c:v>-1.0182730496765604E-2</c:v>
                </c:pt>
                <c:pt idx="216">
                  <c:v>-1.0713713755844352E-2</c:v>
                </c:pt>
                <c:pt idx="217">
                  <c:v>-1.1258842648940103E-2</c:v>
                </c:pt>
                <c:pt idx="218">
                  <c:v>-1.1818526217913652E-2</c:v>
                </c:pt>
                <c:pt idx="219">
                  <c:v>-1.2393116024304844E-2</c:v>
                </c:pt>
                <c:pt idx="220">
                  <c:v>-1.2982893430805534E-2</c:v>
                </c:pt>
                <c:pt idx="221">
                  <c:v>-1.3588055284379327E-2</c:v>
                </c:pt>
                <c:pt idx="222">
                  <c:v>-1.4208697857448554E-2</c:v>
                </c:pt>
                <c:pt idx="223">
                  <c:v>-1.4844798906799048E-2</c:v>
                </c:pt>
                <c:pt idx="224">
                  <c:v>-1.5496197719550575E-2</c:v>
                </c:pt>
                <c:pt idx="225">
                  <c:v>-1.6162573034259081E-2</c:v>
                </c:pt>
                <c:pt idx="226">
                  <c:v>-1.68434187551093E-2</c:v>
                </c:pt>
                <c:pt idx="227">
                  <c:v>-1.7538017421513476E-2</c:v>
                </c:pt>
                <c:pt idx="228">
                  <c:v>-1.824541145704172E-2</c:v>
                </c:pt>
                <c:pt idx="229">
                  <c:v>-1.8964372304218411E-2</c:v>
                </c:pt>
                <c:pt idx="230">
                  <c:v>-1.9693367658235632E-2</c:v>
                </c:pt>
                <c:pt idx="231">
                  <c:v>-2.0430527146476207E-2</c:v>
                </c:pt>
                <c:pt idx="232">
                  <c:v>-2.1173606963775675E-2</c:v>
                </c:pt>
                <c:pt idx="233">
                  <c:v>-2.1919954167092737E-2</c:v>
                </c:pt>
                <c:pt idx="234">
                  <c:v>-2.266647155654266E-2</c:v>
                </c:pt>
                <c:pt idx="235">
                  <c:v>-2.3409584319747916E-2</c:v>
                </c:pt>
                <c:pt idx="236">
                  <c:v>-2.4145209886217572E-2</c:v>
                </c:pt>
                <c:pt idx="237">
                  <c:v>-2.4868732717861001E-2</c:v>
                </c:pt>
                <c:pt idx="238">
                  <c:v>-2.5574986035167512E-2</c:v>
                </c:pt>
                <c:pt idx="239">
                  <c:v>-2.6258242726247549E-2</c:v>
                </c:pt>
                <c:pt idx="240">
                  <c:v>-2.6912217882197095E-2</c:v>
                </c:pt>
                <c:pt idx="241">
                  <c:v>-2.7530085517861094E-2</c:v>
                </c:pt>
                <c:pt idx="242">
                  <c:v>-2.8104512038854113E-2</c:v>
                </c:pt>
                <c:pt idx="243">
                  <c:v>-2.8627708870255727E-2</c:v>
                </c:pt>
                <c:pt idx="244">
                  <c:v>-2.9091506337703573E-2</c:v>
                </c:pt>
                <c:pt idx="245">
                  <c:v>-2.9487450362269928E-2</c:v>
                </c:pt>
                <c:pt idx="246">
                  <c:v>-2.9806922780928394E-2</c:v>
                </c:pt>
                <c:pt idx="247">
                  <c:v>-3.0041285134706882E-2</c:v>
                </c:pt>
                <c:pt idx="248">
                  <c:v>-3.01820445956647E-2</c:v>
                </c:pt>
                <c:pt idx="249">
                  <c:v>-3.0221039373567911E-2</c:v>
                </c:pt>
                <c:pt idx="250">
                  <c:v>-3.0150639518704857E-2</c:v>
                </c:pt>
                <c:pt idx="251">
                  <c:v>-2.9963957606732247E-2</c:v>
                </c:pt>
                <c:pt idx="252">
                  <c:v>-2.9655062460213669E-2</c:v>
                </c:pt>
                <c:pt idx="253">
                  <c:v>-2.9219187945920221E-2</c:v>
                </c:pt>
                <c:pt idx="254">
                  <c:v>-2.8652928102371553E-2</c:v>
                </c:pt>
                <c:pt idx="255">
                  <c:v>-2.7954409502554695E-2</c:v>
                </c:pt>
                <c:pt idx="256">
                  <c:v>-2.7123431918345438E-2</c:v>
                </c:pt>
                <c:pt idx="257">
                  <c:v>-2.6161569070630008E-2</c:v>
                </c:pt>
                <c:pt idx="258">
                  <c:v>-2.5072222507697924E-2</c:v>
                </c:pt>
                <c:pt idx="259">
                  <c:v>-2.3860623423528567E-2</c:v>
                </c:pt>
                <c:pt idx="260">
                  <c:v>-2.2533779344925179E-2</c:v>
                </c:pt>
                <c:pt idx="261">
                  <c:v>-2.1100365085262071E-2</c:v>
                </c:pt>
                <c:pt idx="262">
                  <c:v>-1.957055964887244E-2</c:v>
                </c:pt>
                <c:pt idx="263">
                  <c:v>-1.7955833586741902E-2</c:v>
                </c:pt>
                <c:pt idx="264">
                  <c:v>-1.626869226012162E-2</c:v>
                </c:pt>
                <c:pt idx="265">
                  <c:v>-1.4522384884590287E-2</c:v>
                </c:pt>
                <c:pt idx="266">
                  <c:v>-1.2730583468415284E-2</c:v>
                </c:pt>
                <c:pt idx="267">
                  <c:v>-1.0907053163698194E-2</c:v>
                </c:pt>
                <c:pt idx="268">
                  <c:v>-9.0652936352741496E-3</c:v>
                </c:pt>
                <c:pt idx="269">
                  <c:v>-7.218233450186338E-3</c:v>
                </c:pt>
                <c:pt idx="270">
                  <c:v>-5.3778039982682428E-3</c:v>
                </c:pt>
                <c:pt idx="271">
                  <c:v>-3.5548450013288932E-3</c:v>
                </c:pt>
                <c:pt idx="272">
                  <c:v>-1.7582468301417344E-3</c:v>
                </c:pt>
                <c:pt idx="273">
                  <c:v>3.9610853796086453E-6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E30-4111-B408-CE8F4A9C5206}"/>
            </c:ext>
          </c:extLst>
        </c:ser>
        <c:ser>
          <c:idx val="4"/>
          <c:order val="3"/>
          <c:tx>
            <c:strRef>
              <c:f>'Extended Shapes'!$F$13</c:f>
              <c:strCache>
                <c:ptCount val="1"/>
                <c:pt idx="0">
                  <c:v>Cuboid Re 5000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'Extended Shapes'!$A$14:$A$287</c:f>
              <c:numCache>
                <c:formatCode>General</c:formatCode>
                <c:ptCount val="274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0.38205980066445183</c:v>
                </c:pt>
                <c:pt idx="115">
                  <c:v>0.38538205980066448</c:v>
                </c:pt>
                <c:pt idx="116">
                  <c:v>0.38870431893687707</c:v>
                </c:pt>
                <c:pt idx="117">
                  <c:v>0.39202657807308972</c:v>
                </c:pt>
                <c:pt idx="118">
                  <c:v>0.39534883720930231</c:v>
                </c:pt>
                <c:pt idx="119">
                  <c:v>0.39867109634551495</c:v>
                </c:pt>
                <c:pt idx="120">
                  <c:v>0.4019933554817276</c:v>
                </c:pt>
                <c:pt idx="121">
                  <c:v>0.40531561461794019</c:v>
                </c:pt>
                <c:pt idx="122">
                  <c:v>0.40863787375415284</c:v>
                </c:pt>
                <c:pt idx="123">
                  <c:v>0.41196013289036543</c:v>
                </c:pt>
                <c:pt idx="124">
                  <c:v>0.41528239202657807</c:v>
                </c:pt>
                <c:pt idx="125">
                  <c:v>0.41860465116279072</c:v>
                </c:pt>
                <c:pt idx="126">
                  <c:v>0.42192691029900331</c:v>
                </c:pt>
                <c:pt idx="127">
                  <c:v>0.42524916943521596</c:v>
                </c:pt>
                <c:pt idx="128">
                  <c:v>0.42857142857142855</c:v>
                </c:pt>
                <c:pt idx="129">
                  <c:v>0.43189368770764119</c:v>
                </c:pt>
                <c:pt idx="130">
                  <c:v>0.43521594684385384</c:v>
                </c:pt>
                <c:pt idx="131">
                  <c:v>0.43853820598006643</c:v>
                </c:pt>
                <c:pt idx="132">
                  <c:v>0.44186046511627908</c:v>
                </c:pt>
                <c:pt idx="133">
                  <c:v>0.44518272425249167</c:v>
                </c:pt>
                <c:pt idx="134">
                  <c:v>0.44850498338870431</c:v>
                </c:pt>
                <c:pt idx="135">
                  <c:v>0.45182724252491696</c:v>
                </c:pt>
                <c:pt idx="136">
                  <c:v>0.45514950166112955</c:v>
                </c:pt>
                <c:pt idx="137">
                  <c:v>0.54817275747508309</c:v>
                </c:pt>
                <c:pt idx="138">
                  <c:v>0.55149501661129563</c:v>
                </c:pt>
                <c:pt idx="139">
                  <c:v>0.55481727574750828</c:v>
                </c:pt>
                <c:pt idx="140">
                  <c:v>0.55813953488372092</c:v>
                </c:pt>
                <c:pt idx="141">
                  <c:v>0.56146179401993357</c:v>
                </c:pt>
                <c:pt idx="142">
                  <c:v>0.56478405315614622</c:v>
                </c:pt>
                <c:pt idx="143">
                  <c:v>0.56810631229235875</c:v>
                </c:pt>
                <c:pt idx="144">
                  <c:v>0.5714285714285714</c:v>
                </c:pt>
                <c:pt idx="145">
                  <c:v>0.57475083056478404</c:v>
                </c:pt>
                <c:pt idx="146">
                  <c:v>0.57807308970099669</c:v>
                </c:pt>
                <c:pt idx="147">
                  <c:v>0.58139534883720934</c:v>
                </c:pt>
                <c:pt idx="148">
                  <c:v>0.58471760797342198</c:v>
                </c:pt>
                <c:pt idx="149">
                  <c:v>0.58803986710963452</c:v>
                </c:pt>
                <c:pt idx="150">
                  <c:v>0.59136212624584716</c:v>
                </c:pt>
                <c:pt idx="151">
                  <c:v>0.59468438538205981</c:v>
                </c:pt>
                <c:pt idx="152">
                  <c:v>0.59800664451827246</c:v>
                </c:pt>
                <c:pt idx="153">
                  <c:v>0.6013289036544851</c:v>
                </c:pt>
                <c:pt idx="154">
                  <c:v>0.60465116279069764</c:v>
                </c:pt>
                <c:pt idx="155">
                  <c:v>0.60797342192691028</c:v>
                </c:pt>
                <c:pt idx="156">
                  <c:v>0.61129568106312293</c:v>
                </c:pt>
                <c:pt idx="157">
                  <c:v>0.61461794019933558</c:v>
                </c:pt>
                <c:pt idx="158">
                  <c:v>0.61794019933554822</c:v>
                </c:pt>
                <c:pt idx="159">
                  <c:v>0.62126245847176076</c:v>
                </c:pt>
                <c:pt idx="160">
                  <c:v>0.62458471760797341</c:v>
                </c:pt>
                <c:pt idx="161">
                  <c:v>0.62790697674418605</c:v>
                </c:pt>
                <c:pt idx="162">
                  <c:v>0.6312292358803987</c:v>
                </c:pt>
                <c:pt idx="163">
                  <c:v>0.63455149501661134</c:v>
                </c:pt>
                <c:pt idx="164">
                  <c:v>0.63787375415282388</c:v>
                </c:pt>
                <c:pt idx="165">
                  <c:v>0.64119601328903653</c:v>
                </c:pt>
                <c:pt idx="166">
                  <c:v>0.64451827242524917</c:v>
                </c:pt>
                <c:pt idx="167">
                  <c:v>0.64784053156146182</c:v>
                </c:pt>
                <c:pt idx="168">
                  <c:v>0.65116279069767447</c:v>
                </c:pt>
                <c:pt idx="169">
                  <c:v>0.654485049833887</c:v>
                </c:pt>
                <c:pt idx="170">
                  <c:v>0.65780730897009965</c:v>
                </c:pt>
                <c:pt idx="171">
                  <c:v>0.66112956810631229</c:v>
                </c:pt>
                <c:pt idx="172">
                  <c:v>0.66445182724252494</c:v>
                </c:pt>
                <c:pt idx="173">
                  <c:v>0.66777408637873759</c:v>
                </c:pt>
                <c:pt idx="174">
                  <c:v>0.67109634551495012</c:v>
                </c:pt>
                <c:pt idx="175">
                  <c:v>0.67441860465116277</c:v>
                </c:pt>
                <c:pt idx="176">
                  <c:v>0.67774086378737541</c:v>
                </c:pt>
                <c:pt idx="177">
                  <c:v>0.68106312292358806</c:v>
                </c:pt>
                <c:pt idx="178">
                  <c:v>0.68438538205980071</c:v>
                </c:pt>
                <c:pt idx="179">
                  <c:v>0.68770764119601324</c:v>
                </c:pt>
                <c:pt idx="180">
                  <c:v>0.69102990033222589</c:v>
                </c:pt>
                <c:pt idx="181">
                  <c:v>0.69435215946843853</c:v>
                </c:pt>
                <c:pt idx="182">
                  <c:v>0.69767441860465118</c:v>
                </c:pt>
                <c:pt idx="183">
                  <c:v>0.70099667774086383</c:v>
                </c:pt>
                <c:pt idx="184">
                  <c:v>0.70431893687707636</c:v>
                </c:pt>
                <c:pt idx="185">
                  <c:v>0.70764119601328901</c:v>
                </c:pt>
                <c:pt idx="186">
                  <c:v>0.71096345514950166</c:v>
                </c:pt>
                <c:pt idx="187">
                  <c:v>0.7142857142857143</c:v>
                </c:pt>
                <c:pt idx="188">
                  <c:v>0.71760797342192695</c:v>
                </c:pt>
                <c:pt idx="189">
                  <c:v>0.72093023255813948</c:v>
                </c:pt>
                <c:pt idx="190">
                  <c:v>0.72425249169435213</c:v>
                </c:pt>
                <c:pt idx="191">
                  <c:v>0.72757475083056478</c:v>
                </c:pt>
                <c:pt idx="192">
                  <c:v>0.73089700996677742</c:v>
                </c:pt>
                <c:pt idx="193">
                  <c:v>0.73421926910299007</c:v>
                </c:pt>
                <c:pt idx="194">
                  <c:v>0.7375415282392026</c:v>
                </c:pt>
                <c:pt idx="195">
                  <c:v>0.74086378737541525</c:v>
                </c:pt>
                <c:pt idx="196">
                  <c:v>0.7441860465116279</c:v>
                </c:pt>
                <c:pt idx="197">
                  <c:v>0.74750830564784054</c:v>
                </c:pt>
                <c:pt idx="198">
                  <c:v>0.75083056478405319</c:v>
                </c:pt>
                <c:pt idx="199">
                  <c:v>0.75415282392026584</c:v>
                </c:pt>
                <c:pt idx="200">
                  <c:v>0.75747508305647837</c:v>
                </c:pt>
                <c:pt idx="201">
                  <c:v>0.76079734219269102</c:v>
                </c:pt>
                <c:pt idx="202">
                  <c:v>0.76411960132890366</c:v>
                </c:pt>
                <c:pt idx="203">
                  <c:v>0.76744186046511631</c:v>
                </c:pt>
                <c:pt idx="204">
                  <c:v>0.77076411960132896</c:v>
                </c:pt>
                <c:pt idx="205">
                  <c:v>0.77408637873754149</c:v>
                </c:pt>
                <c:pt idx="206">
                  <c:v>0.77740863787375414</c:v>
                </c:pt>
                <c:pt idx="207">
                  <c:v>0.78073089700996678</c:v>
                </c:pt>
                <c:pt idx="208">
                  <c:v>0.78405315614617943</c:v>
                </c:pt>
                <c:pt idx="209">
                  <c:v>0.78737541528239208</c:v>
                </c:pt>
                <c:pt idx="210">
                  <c:v>0.79069767441860461</c:v>
                </c:pt>
                <c:pt idx="211">
                  <c:v>0.79401993355481726</c:v>
                </c:pt>
                <c:pt idx="212">
                  <c:v>0.79734219269102991</c:v>
                </c:pt>
                <c:pt idx="213">
                  <c:v>0.80066445182724255</c:v>
                </c:pt>
                <c:pt idx="214">
                  <c:v>0.8039867109634552</c:v>
                </c:pt>
                <c:pt idx="215">
                  <c:v>0.80730897009966773</c:v>
                </c:pt>
                <c:pt idx="216">
                  <c:v>0.81063122923588038</c:v>
                </c:pt>
                <c:pt idx="217">
                  <c:v>0.81395348837209303</c:v>
                </c:pt>
                <c:pt idx="218">
                  <c:v>0.81727574750830567</c:v>
                </c:pt>
                <c:pt idx="219">
                  <c:v>0.82059800664451832</c:v>
                </c:pt>
                <c:pt idx="220">
                  <c:v>0.82392026578073085</c:v>
                </c:pt>
                <c:pt idx="221">
                  <c:v>0.8272425249169435</c:v>
                </c:pt>
                <c:pt idx="222">
                  <c:v>0.83056478405315615</c:v>
                </c:pt>
                <c:pt idx="223">
                  <c:v>0.83388704318936879</c:v>
                </c:pt>
                <c:pt idx="224">
                  <c:v>0.83720930232558144</c:v>
                </c:pt>
                <c:pt idx="225">
                  <c:v>0.84053156146179397</c:v>
                </c:pt>
                <c:pt idx="226">
                  <c:v>0.84385382059800662</c:v>
                </c:pt>
                <c:pt idx="227">
                  <c:v>0.84717607973421927</c:v>
                </c:pt>
                <c:pt idx="228">
                  <c:v>0.85049833887043191</c:v>
                </c:pt>
                <c:pt idx="229">
                  <c:v>0.85382059800664456</c:v>
                </c:pt>
                <c:pt idx="230">
                  <c:v>0.8571428571428571</c:v>
                </c:pt>
                <c:pt idx="231">
                  <c:v>0.86046511627906974</c:v>
                </c:pt>
                <c:pt idx="232">
                  <c:v>0.86378737541528239</c:v>
                </c:pt>
                <c:pt idx="233">
                  <c:v>0.86710963455149503</c:v>
                </c:pt>
                <c:pt idx="234">
                  <c:v>0.87043189368770768</c:v>
                </c:pt>
                <c:pt idx="235">
                  <c:v>0.87375415282392022</c:v>
                </c:pt>
                <c:pt idx="236">
                  <c:v>0.87707641196013286</c:v>
                </c:pt>
                <c:pt idx="237">
                  <c:v>0.88039867109634551</c:v>
                </c:pt>
                <c:pt idx="238">
                  <c:v>0.88372093023255816</c:v>
                </c:pt>
                <c:pt idx="239">
                  <c:v>0.8870431893687708</c:v>
                </c:pt>
                <c:pt idx="240">
                  <c:v>0.89036544850498334</c:v>
                </c:pt>
                <c:pt idx="241">
                  <c:v>0.89368770764119598</c:v>
                </c:pt>
                <c:pt idx="242">
                  <c:v>0.89700996677740863</c:v>
                </c:pt>
                <c:pt idx="243">
                  <c:v>0.90033222591362128</c:v>
                </c:pt>
                <c:pt idx="244">
                  <c:v>0.90365448504983392</c:v>
                </c:pt>
                <c:pt idx="245">
                  <c:v>0.90697674418604646</c:v>
                </c:pt>
                <c:pt idx="246">
                  <c:v>0.9102990033222591</c:v>
                </c:pt>
                <c:pt idx="247">
                  <c:v>0.91362126245847175</c:v>
                </c:pt>
                <c:pt idx="248">
                  <c:v>0.9169435215946844</c:v>
                </c:pt>
                <c:pt idx="249">
                  <c:v>0.92026578073089704</c:v>
                </c:pt>
                <c:pt idx="250">
                  <c:v>0.92358803986710969</c:v>
                </c:pt>
                <c:pt idx="251">
                  <c:v>0.92691029900332222</c:v>
                </c:pt>
                <c:pt idx="252">
                  <c:v>0.93023255813953487</c:v>
                </c:pt>
                <c:pt idx="253">
                  <c:v>0.93355481727574752</c:v>
                </c:pt>
                <c:pt idx="254">
                  <c:v>0.93687707641196016</c:v>
                </c:pt>
                <c:pt idx="255">
                  <c:v>0.94019933554817281</c:v>
                </c:pt>
                <c:pt idx="256">
                  <c:v>0.94352159468438535</c:v>
                </c:pt>
                <c:pt idx="257">
                  <c:v>0.94684385382059799</c:v>
                </c:pt>
                <c:pt idx="258">
                  <c:v>0.95016611295681064</c:v>
                </c:pt>
                <c:pt idx="259">
                  <c:v>0.95348837209302328</c:v>
                </c:pt>
                <c:pt idx="260">
                  <c:v>0.95681063122923593</c:v>
                </c:pt>
                <c:pt idx="261">
                  <c:v>0.96013289036544847</c:v>
                </c:pt>
                <c:pt idx="262">
                  <c:v>0.96345514950166111</c:v>
                </c:pt>
                <c:pt idx="263">
                  <c:v>0.96677740863787376</c:v>
                </c:pt>
                <c:pt idx="264">
                  <c:v>0.9700996677740864</c:v>
                </c:pt>
                <c:pt idx="265">
                  <c:v>0.97342192691029905</c:v>
                </c:pt>
                <c:pt idx="266">
                  <c:v>0.97674418604651159</c:v>
                </c:pt>
                <c:pt idx="267">
                  <c:v>0.98006644518272423</c:v>
                </c:pt>
                <c:pt idx="268">
                  <c:v>0.98338870431893688</c:v>
                </c:pt>
                <c:pt idx="269">
                  <c:v>0.98671096345514953</c:v>
                </c:pt>
                <c:pt idx="270">
                  <c:v>0.99003322259136217</c:v>
                </c:pt>
                <c:pt idx="271">
                  <c:v>0.99335548172757471</c:v>
                </c:pt>
                <c:pt idx="272">
                  <c:v>0.99667774086378735</c:v>
                </c:pt>
                <c:pt idx="273">
                  <c:v>1</c:v>
                </c:pt>
              </c:numCache>
            </c:numRef>
          </c:xVal>
          <c:yVal>
            <c:numRef>
              <c:f>'Extended Shapes'!$F$14:$F$287</c:f>
              <c:numCache>
                <c:formatCode>General</c:formatCode>
                <c:ptCount val="274"/>
                <c:pt idx="0">
                  <c:v>-2.1305535353878758E-7</c:v>
                </c:pt>
                <c:pt idx="1">
                  <c:v>1.1135741923225962E-4</c:v>
                </c:pt>
                <c:pt idx="2">
                  <c:v>2.2632248666299755E-4</c:v>
                </c:pt>
                <c:pt idx="3">
                  <c:v>3.4428452186426088E-4</c:v>
                </c:pt>
                <c:pt idx="4">
                  <c:v>4.6502497838789221E-4</c:v>
                </c:pt>
                <c:pt idx="5">
                  <c:v>5.8831872044122512E-4</c:v>
                </c:pt>
                <c:pt idx="6">
                  <c:v>7.1403589747165864E-4</c:v>
                </c:pt>
                <c:pt idx="7">
                  <c:v>8.4207765151629794E-4</c:v>
                </c:pt>
                <c:pt idx="8">
                  <c:v>9.724066121323989E-4</c:v>
                </c:pt>
                <c:pt idx="9">
                  <c:v>1.1050221119832514E-3</c:v>
                </c:pt>
                <c:pt idx="10">
                  <c:v>1.2399666738707852E-3</c:v>
                </c:pt>
                <c:pt idx="11">
                  <c:v>1.3773141810502795E-3</c:v>
                </c:pt>
                <c:pt idx="12">
                  <c:v>1.5171684821690438E-3</c:v>
                </c:pt>
                <c:pt idx="13">
                  <c:v>1.6596560653558267E-3</c:v>
                </c:pt>
                <c:pt idx="14">
                  <c:v>1.8049223701656976E-3</c:v>
                </c:pt>
                <c:pt idx="15">
                  <c:v>1.9531263463041593E-3</c:v>
                </c:pt>
                <c:pt idx="16">
                  <c:v>2.1044364521403719E-3</c:v>
                </c:pt>
                <c:pt idx="17">
                  <c:v>2.2590263221917593E-3</c:v>
                </c:pt>
                <c:pt idx="18">
                  <c:v>2.4170711718307925E-3</c:v>
                </c:pt>
                <c:pt idx="19">
                  <c:v>2.5787443570847693E-3</c:v>
                </c:pt>
                <c:pt idx="20">
                  <c:v>2.7442144431531908E-3</c:v>
                </c:pt>
                <c:pt idx="21">
                  <c:v>2.9136425829919617E-3</c:v>
                </c:pt>
                <c:pt idx="22">
                  <c:v>3.0871803124223815E-3</c:v>
                </c:pt>
                <c:pt idx="23">
                  <c:v>3.2649676803654867E-3</c:v>
                </c:pt>
                <c:pt idx="24">
                  <c:v>3.4471317297675385E-3</c:v>
                </c:pt>
                <c:pt idx="25">
                  <c:v>3.6337852789499834E-3</c:v>
                </c:pt>
                <c:pt idx="26">
                  <c:v>3.8250259826407445E-3</c:v>
                </c:pt>
                <c:pt idx="27">
                  <c:v>4.0209356282548524E-3</c:v>
                </c:pt>
                <c:pt idx="28">
                  <c:v>4.2215796319715485E-3</c:v>
                </c:pt>
                <c:pt idx="29">
                  <c:v>4.4270066911826977E-3</c:v>
                </c:pt>
                <c:pt idx="30">
                  <c:v>4.6372485537773834E-3</c:v>
                </c:pt>
                <c:pt idx="31">
                  <c:v>4.8523198634886416E-3</c:v>
                </c:pt>
                <c:pt idx="32">
                  <c:v>5.0722180441370706E-3</c:v>
                </c:pt>
                <c:pt idx="33">
                  <c:v>5.2969231877527077E-3</c:v>
                </c:pt>
                <c:pt idx="34">
                  <c:v>5.5263979160697545E-3</c:v>
                </c:pt>
                <c:pt idx="35">
                  <c:v>5.7605871888841073E-3</c:v>
                </c:pt>
                <c:pt idx="36">
                  <c:v>5.9994180381443985E-3</c:v>
                </c:pt>
                <c:pt idx="37">
                  <c:v>6.2427992115516142E-3</c:v>
                </c:pt>
                <c:pt idx="38">
                  <c:v>6.4906207152656452E-3</c:v>
                </c:pt>
                <c:pt idx="39">
                  <c:v>6.7427532504359669E-3</c:v>
                </c:pt>
                <c:pt idx="40">
                  <c:v>6.9990475440312172E-3</c:v>
                </c:pt>
                <c:pt idx="41">
                  <c:v>7.2593335792105829E-3</c:v>
                </c:pt>
                <c:pt idx="42">
                  <c:v>7.5234197357108819E-3</c:v>
                </c:pt>
                <c:pt idx="43">
                  <c:v>7.7910918546845896E-3</c:v>
                </c:pt>
                <c:pt idx="44">
                  <c:v>8.0621122467497107E-3</c:v>
                </c:pt>
                <c:pt idx="45">
                  <c:v>8.3362186648360207E-3</c:v>
                </c:pt>
                <c:pt idx="46">
                  <c:v>8.6131232665499317E-3</c:v>
                </c:pt>
                <c:pt idx="47">
                  <c:v>8.8925115922506501E-3</c:v>
                </c:pt>
                <c:pt idx="48">
                  <c:v>9.1740415868204455E-3</c:v>
                </c:pt>
                <c:pt idx="49">
                  <c:v>9.4573426931339848E-3</c:v>
                </c:pt>
                <c:pt idx="50">
                  <c:v>9.7420150456352522E-3</c:v>
                </c:pt>
                <c:pt idx="51">
                  <c:v>1.0027628791030902E-2</c:v>
                </c:pt>
                <c:pt idx="52">
                  <c:v>1.031372356221685E-2</c:v>
                </c:pt>
                <c:pt idx="53">
                  <c:v>1.0599808128886622E-2</c:v>
                </c:pt>
                <c:pt idx="54">
                  <c:v>1.08853602462885E-2</c:v>
                </c:pt>
                <c:pt idx="55">
                  <c:v>1.1169826719937151E-2</c:v>
                </c:pt>
                <c:pt idx="56">
                  <c:v>1.1452623701331937E-2</c:v>
                </c:pt>
                <c:pt idx="57">
                  <c:v>1.1733137225448742E-2</c:v>
                </c:pt>
                <c:pt idx="58">
                  <c:v>1.2010723997653443E-2</c:v>
                </c:pt>
                <c:pt idx="59">
                  <c:v>1.2284712433217864E-2</c:v>
                </c:pt>
                <c:pt idx="60">
                  <c:v>1.2554403949581358E-2</c:v>
                </c:pt>
                <c:pt idx="61">
                  <c:v>1.2819074507322252E-2</c:v>
                </c:pt>
                <c:pt idx="62">
                  <c:v>1.3077976393298919E-2</c:v>
                </c:pt>
                <c:pt idx="63">
                  <c:v>1.3330340235965734E-2</c:v>
                </c:pt>
                <c:pt idx="64">
                  <c:v>1.3575377241297742E-2</c:v>
                </c:pt>
                <c:pt idx="65">
                  <c:v>1.3812281635384435E-2</c:v>
                </c:pt>
                <c:pt idx="66">
                  <c:v>1.4040233299390813E-2</c:v>
                </c:pt>
                <c:pt idx="67">
                  <c:v>1.425840058151831E-2</c:v>
                </c:pt>
                <c:pt idx="68">
                  <c:v>1.4465943271556959E-2</c:v>
                </c:pt>
                <c:pt idx="69">
                  <c:v>1.4662015723886607E-2</c:v>
                </c:pt>
                <c:pt idx="70">
                  <c:v>1.4845770116979524E-2</c:v>
                </c:pt>
                <c:pt idx="71">
                  <c:v>1.5016359838855216E-2</c:v>
                </c:pt>
                <c:pt idx="72">
                  <c:v>1.5172942991036978E-2</c:v>
                </c:pt>
                <c:pt idx="73">
                  <c:v>1.5314686005657727E-2</c:v>
                </c:pt>
                <c:pt idx="74">
                  <c:v>1.5440767373797473E-2</c:v>
                </c:pt>
                <c:pt idx="75">
                  <c:v>1.5550381485273858E-2</c:v>
                </c:pt>
                <c:pt idx="76">
                  <c:v>1.5642742583107612E-2</c:v>
                </c:pt>
                <c:pt idx="77">
                  <c:v>1.5717088837236475E-2</c:v>
                </c:pt>
                <c:pt idx="78">
                  <c:v>1.5772686543724334E-2</c:v>
                </c:pt>
                <c:pt idx="79">
                  <c:v>1.580883445538403E-2</c:v>
                </c:pt>
                <c:pt idx="80">
                  <c:v>1.5824868249199469E-2</c:v>
                </c:pt>
                <c:pt idx="81">
                  <c:v>1.5820165133116862E-2</c:v>
                </c:pt>
                <c:pt idx="82">
                  <c:v>1.5794148591349109E-2</c:v>
                </c:pt>
                <c:pt idx="83">
                  <c:v>1.5746293261526371E-2</c:v>
                </c:pt>
                <c:pt idx="84">
                  <c:v>1.5676129930426417E-2</c:v>
                </c:pt>
                <c:pt idx="85">
                  <c:v>1.5583250626216506E-2</c:v>
                </c:pt>
                <c:pt idx="86">
                  <c:v>1.5467313775705932E-2</c:v>
                </c:pt>
                <c:pt idx="87">
                  <c:v>1.5328049384039475E-2</c:v>
                </c:pt>
                <c:pt idx="88">
                  <c:v>1.5165264183127202E-2</c:v>
                </c:pt>
                <c:pt idx="89">
                  <c:v>1.4978846683303328E-2</c:v>
                </c:pt>
                <c:pt idx="90">
                  <c:v>1.4768772051816228E-2</c:v>
                </c:pt>
                <c:pt idx="91">
                  <c:v>1.4535106731579253E-2</c:v>
                </c:pt>
                <c:pt idx="92">
                  <c:v>1.4278012705654146E-2</c:v>
                </c:pt>
                <c:pt idx="93">
                  <c:v>1.3997751307180079E-2</c:v>
                </c:pt>
                <c:pt idx="94">
                  <c:v>1.3694686472386034E-2</c:v>
                </c:pt>
                <c:pt idx="95">
                  <c:v>1.3369287336293651E-2</c:v>
                </c:pt>
                <c:pt idx="96">
                  <c:v>1.3022130077478076E-2</c:v>
                </c:pt>
                <c:pt idx="97">
                  <c:v>1.2653898929618771E-2</c:v>
                </c:pt>
                <c:pt idx="98">
                  <c:v>1.2265386295281705E-2</c:v>
                </c:pt>
                <c:pt idx="99">
                  <c:v>1.1857491921851499E-2</c:v>
                </c:pt>
                <c:pt idx="100">
                  <c:v>1.1431221128312798E-2</c:v>
                </c:pt>
                <c:pt idx="101">
                  <c:v>1.0987682103608455E-2</c:v>
                </c:pt>
                <c:pt idx="102">
                  <c:v>1.0528082339959242E-2</c:v>
                </c:pt>
                <c:pt idx="103">
                  <c:v>1.0053724314922054E-2</c:v>
                </c:pt>
                <c:pt idx="104">
                  <c:v>9.5660005776827955E-3</c:v>
                </c:pt>
                <c:pt idx="105">
                  <c:v>9.0663884357385753E-3</c:v>
                </c:pt>
                <c:pt idx="106">
                  <c:v>8.5564445170185389E-3</c:v>
                </c:pt>
                <c:pt idx="107">
                  <c:v>8.0377995492733317E-3</c:v>
                </c:pt>
                <c:pt idx="108">
                  <c:v>7.5121537037657624E-3</c:v>
                </c:pt>
                <c:pt idx="109">
                  <c:v>6.9812729068831842E-3</c:v>
                </c:pt>
                <c:pt idx="110">
                  <c:v>6.4469867199003538E-3</c:v>
                </c:pt>
                <c:pt idx="111">
                  <c:v>5.9111883148070081E-3</c:v>
                </c:pt>
                <c:pt idx="112">
                  <c:v>5.3758369763401356E-3</c:v>
                </c:pt>
                <c:pt idx="113">
                  <c:v>4.8429640090195455E-3</c:v>
                </c:pt>
                <c:pt idx="114">
                  <c:v>4.3146831433829667E-3</c:v>
                </c:pt>
                <c:pt idx="115">
                  <c:v>3.7932051208140619E-3</c:v>
                </c:pt>
                <c:pt idx="116">
                  <c:v>3.2808575530659887E-3</c:v>
                </c:pt>
                <c:pt idx="117">
                  <c:v>2.7801133433907827E-3</c:v>
                </c:pt>
                <c:pt idx="118">
                  <c:v>2.2936258927593097E-3</c:v>
                </c:pt>
                <c:pt idx="119">
                  <c:v>1.8242659355302033E-3</c:v>
                </c:pt>
                <c:pt idx="120">
                  <c:v>1.3751737897360978E-3</c:v>
                </c:pt>
                <c:pt idx="121">
                  <c:v>9.4982687285273147E-4</c:v>
                </c:pt>
                <c:pt idx="122">
                  <c:v>5.520890621368166E-4</c:v>
                </c:pt>
                <c:pt idx="123">
                  <c:v>1.8626442594872836E-4</c:v>
                </c:pt>
                <c:pt idx="124">
                  <c:v>-1.4279042701493435E-4</c:v>
                </c:pt>
                <c:pt idx="125">
                  <c:v>-4.2964989191265793E-4</c:v>
                </c:pt>
                <c:pt idx="126">
                  <c:v>-6.6834314965445003E-4</c:v>
                </c:pt>
                <c:pt idx="127">
                  <c:v>-8.5223522166659655E-4</c:v>
                </c:pt>
                <c:pt idx="128">
                  <c:v>-9.7420528289112059E-4</c:v>
                </c:pt>
                <c:pt idx="129">
                  <c:v>-1.0268396199270041E-3</c:v>
                </c:pt>
                <c:pt idx="130">
                  <c:v>-1.0025336362794114E-3</c:v>
                </c:pt>
                <c:pt idx="131">
                  <c:v>-8.9401727666401677E-4</c:v>
                </c:pt>
                <c:pt idx="132">
                  <c:v>-6.9482832168684609E-4</c:v>
                </c:pt>
                <c:pt idx="133">
                  <c:v>-3.9973726964629726E-4</c:v>
                </c:pt>
                <c:pt idx="134">
                  <c:v>-5.7095014164977557E-6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1.0594456608409627E-5</c:v>
                </c:pt>
                <c:pt idx="139">
                  <c:v>1.727007558754668E-3</c:v>
                </c:pt>
                <c:pt idx="140">
                  <c:v>3.25887948712198E-3</c:v>
                </c:pt>
                <c:pt idx="141">
                  <c:v>4.6081037032309211E-3</c:v>
                </c:pt>
                <c:pt idx="142">
                  <c:v>5.777971347325662E-3</c:v>
                </c:pt>
                <c:pt idx="143">
                  <c:v>6.7740588939905685E-3</c:v>
                </c:pt>
                <c:pt idx="144">
                  <c:v>7.6041772399243418E-3</c:v>
                </c:pt>
                <c:pt idx="145">
                  <c:v>8.2785827259321751E-3</c:v>
                </c:pt>
                <c:pt idx="146">
                  <c:v>8.8091137132974839E-3</c:v>
                </c:pt>
                <c:pt idx="147">
                  <c:v>9.2089195724986798E-3</c:v>
                </c:pt>
                <c:pt idx="148">
                  <c:v>9.4918843343700741E-3</c:v>
                </c:pt>
                <c:pt idx="149">
                  <c:v>9.6718347351346847E-3</c:v>
                </c:pt>
                <c:pt idx="150">
                  <c:v>9.7622517209887665E-3</c:v>
                </c:pt>
                <c:pt idx="151">
                  <c:v>9.7758788633044939E-3</c:v>
                </c:pt>
                <c:pt idx="152">
                  <c:v>9.7243992888087979E-3</c:v>
                </c:pt>
                <c:pt idx="153">
                  <c:v>9.6183494954035949E-3</c:v>
                </c:pt>
                <c:pt idx="154">
                  <c:v>9.46706369450734E-3</c:v>
                </c:pt>
                <c:pt idx="155">
                  <c:v>9.27866754775903E-3</c:v>
                </c:pt>
                <c:pt idx="156">
                  <c:v>9.0601477045646039E-3</c:v>
                </c:pt>
                <c:pt idx="157">
                  <c:v>8.8174477348089367E-3</c:v>
                </c:pt>
                <c:pt idx="158">
                  <c:v>8.555571632875179E-3</c:v>
                </c:pt>
                <c:pt idx="159">
                  <c:v>8.2786973985404487E-3</c:v>
                </c:pt>
                <c:pt idx="160">
                  <c:v>7.9902902825056393E-3</c:v>
                </c:pt>
                <c:pt idx="161">
                  <c:v>7.6932070415005492E-3</c:v>
                </c:pt>
                <c:pt idx="162">
                  <c:v>7.3897908915012099E-3</c:v>
                </c:pt>
                <c:pt idx="163">
                  <c:v>7.0819561808458031E-3</c:v>
                </c:pt>
                <c:pt idx="164">
                  <c:v>6.7712615523459101E-3</c:v>
                </c:pt>
                <c:pt idx="165">
                  <c:v>6.4589722048054776E-3</c:v>
                </c:pt>
                <c:pt idx="166">
                  <c:v>6.1461124600846549E-3</c:v>
                </c:pt>
                <c:pt idx="167">
                  <c:v>5.8335094820837026E-3</c:v>
                </c:pt>
                <c:pt idx="168">
                  <c:v>5.5218292273916877E-3</c:v>
                </c:pt>
                <c:pt idx="169">
                  <c:v>5.2116058352562637E-3</c:v>
                </c:pt>
                <c:pt idx="170">
                  <c:v>4.903265495186054E-3</c:v>
                </c:pt>
                <c:pt idx="171">
                  <c:v>4.5971456735204638E-3</c:v>
                </c:pt>
                <c:pt idx="172">
                  <c:v>4.2935105242600646E-3</c:v>
                </c:pt>
                <c:pt idx="173">
                  <c:v>3.992563190638565E-3</c:v>
                </c:pt>
                <c:pt idx="174">
                  <c:v>3.6944555746014299E-3</c:v>
                </c:pt>
                <c:pt idx="175">
                  <c:v>3.399296052773052E-3</c:v>
                </c:pt>
                <c:pt idx="176">
                  <c:v>3.1071555419115602E-3</c:v>
                </c:pt>
                <c:pt idx="177">
                  <c:v>2.8180722375934146E-3</c:v>
                </c:pt>
                <c:pt idx="178">
                  <c:v>2.5320552866898568E-3</c:v>
                </c:pt>
                <c:pt idx="179">
                  <c:v>2.2490876024185082E-3</c:v>
                </c:pt>
                <c:pt idx="180">
                  <c:v>1.9691279909072319E-3</c:v>
                </c:pt>
                <c:pt idx="181">
                  <c:v>1.692112721499301E-3</c:v>
                </c:pt>
                <c:pt idx="182">
                  <c:v>1.4179566467563856E-3</c:v>
                </c:pt>
                <c:pt idx="183">
                  <c:v>1.1465539547905761E-3</c:v>
                </c:pt>
                <c:pt idx="184">
                  <c:v>8.7777862055239317E-4</c:v>
                </c:pt>
                <c:pt idx="185">
                  <c:v>6.1148460724349152E-4</c:v>
                </c:pt>
                <c:pt idx="186">
                  <c:v>3.4750585969530378E-4</c:v>
                </c:pt>
                <c:pt idx="187">
                  <c:v>8.5656121648240656E-5</c:v>
                </c:pt>
                <c:pt idx="188">
                  <c:v>-1.7427139613109021E-4</c:v>
                </c:pt>
                <c:pt idx="189">
                  <c:v>-4.3250447646449807E-4</c:v>
                </c:pt>
                <c:pt idx="190">
                  <c:v>-6.8929246685218656E-4</c:v>
                </c:pt>
                <c:pt idx="191">
                  <c:v>-9.4490694708350257E-4</c:v>
                </c:pt>
                <c:pt idx="192">
                  <c:v>-1.199642479754244E-3</c:v>
                </c:pt>
                <c:pt idx="193">
                  <c:v>-1.4538174329846124E-3</c:v>
                </c:pt>
                <c:pt idx="194">
                  <c:v>-1.7077748637249169E-3</c:v>
                </c:pt>
                <c:pt idx="195">
                  <c:v>-1.9618834520165477E-3</c:v>
                </c:pt>
                <c:pt idx="196">
                  <c:v>-2.2165384747817262E-3</c:v>
                </c:pt>
                <c:pt idx="197">
                  <c:v>-2.472162809041294E-3</c:v>
                </c:pt>
                <c:pt idx="198">
                  <c:v>-2.7292079519696004E-3</c:v>
                </c:pt>
                <c:pt idx="199">
                  <c:v>-2.9881550460166559E-3</c:v>
                </c:pt>
                <c:pt idx="200">
                  <c:v>-3.2495158942343148E-3</c:v>
                </c:pt>
                <c:pt idx="201">
                  <c:v>-3.513833951316137E-3</c:v>
                </c:pt>
                <c:pt idx="202">
                  <c:v>-3.7816852721946075E-3</c:v>
                </c:pt>
                <c:pt idx="203">
                  <c:v>-4.0536793999508963E-3</c:v>
                </c:pt>
                <c:pt idx="204">
                  <c:v>-4.3304601705293514E-3</c:v>
                </c:pt>
                <c:pt idx="205">
                  <c:v>-4.6127064111213274E-3</c:v>
                </c:pt>
                <c:pt idx="206">
                  <c:v>-4.9011325041316244E-3</c:v>
                </c:pt>
                <c:pt idx="207">
                  <c:v>-5.1964887873201309E-3</c:v>
                </c:pt>
                <c:pt idx="208">
                  <c:v>-5.499561754890264E-3</c:v>
                </c:pt>
                <c:pt idx="209">
                  <c:v>-5.8111740220134463E-3</c:v>
                </c:pt>
                <c:pt idx="210">
                  <c:v>-6.1321840082694213E-3</c:v>
                </c:pt>
                <c:pt idx="211">
                  <c:v>-6.4634852918051431E-3</c:v>
                </c:pt>
                <c:pt idx="212">
                  <c:v>-6.8060055772907468E-3</c:v>
                </c:pt>
                <c:pt idx="213">
                  <c:v>-7.1607052150033778E-3</c:v>
                </c:pt>
                <c:pt idx="214">
                  <c:v>-7.528575197115521E-3</c:v>
                </c:pt>
                <c:pt idx="215">
                  <c:v>-7.9106345484295324E-3</c:v>
                </c:pt>
                <c:pt idx="216">
                  <c:v>-8.307927013817093E-3</c:v>
                </c:pt>
                <c:pt idx="217">
                  <c:v>-8.7215169312628692E-3</c:v>
                </c:pt>
                <c:pt idx="218">
                  <c:v>-9.1524841590515504E-3</c:v>
                </c:pt>
                <c:pt idx="219">
                  <c:v>-9.6019179058599909E-3</c:v>
                </c:pt>
                <c:pt idx="220">
                  <c:v>-1.0070909284722162E-2</c:v>
                </c:pt>
                <c:pt idx="221">
                  <c:v>-1.0560542383438155E-2</c:v>
                </c:pt>
                <c:pt idx="222">
                  <c:v>-1.1071883606595577E-2</c:v>
                </c:pt>
                <c:pt idx="223">
                  <c:v>-1.1605969005382535E-2</c:v>
                </c:pt>
                <c:pt idx="224">
                  <c:v>-1.2163789262902432E-2</c:v>
                </c:pt>
                <c:pt idx="225">
                  <c:v>-1.2746271952627137E-2</c:v>
                </c:pt>
                <c:pt idx="226">
                  <c:v>-1.3354260629185504E-2</c:v>
                </c:pt>
                <c:pt idx="227">
                  <c:v>-1.3988490253052247E-2</c:v>
                </c:pt>
                <c:pt idx="228">
                  <c:v>-1.4649558389351567E-2</c:v>
                </c:pt>
                <c:pt idx="229">
                  <c:v>-1.5337891567781521E-2</c:v>
                </c:pt>
                <c:pt idx="230">
                  <c:v>-1.6053706145020163E-2</c:v>
                </c:pt>
                <c:pt idx="231">
                  <c:v>-1.6796962989398454E-2</c:v>
                </c:pt>
                <c:pt idx="232">
                  <c:v>-1.756731531563516E-2</c:v>
                </c:pt>
                <c:pt idx="233">
                  <c:v>-1.8364049058343879E-2</c:v>
                </c:pt>
                <c:pt idx="234">
                  <c:v>-1.9186015300247168E-2</c:v>
                </c:pt>
                <c:pt idx="235">
                  <c:v>-2.003155449568016E-2</c:v>
                </c:pt>
                <c:pt idx="236">
                  <c:v>-2.0898412572785453E-2</c:v>
                </c:pt>
                <c:pt idx="237">
                  <c:v>-2.1783649494649004E-2</c:v>
                </c:pt>
                <c:pt idx="238">
                  <c:v>-2.2683541531952997E-2</c:v>
                </c:pt>
                <c:pt idx="239">
                  <c:v>-2.3593479376657286E-2</c:v>
                </c:pt>
                <c:pt idx="240">
                  <c:v>-2.4507865312378019E-2</c:v>
                </c:pt>
                <c:pt idx="241">
                  <c:v>-2.5420013950851854E-2</c:v>
                </c:pt>
                <c:pt idx="242">
                  <c:v>-2.6322062501893242E-2</c:v>
                </c:pt>
                <c:pt idx="243">
                  <c:v>-2.7204898098902412E-2</c:v>
                </c:pt>
                <c:pt idx="244">
                  <c:v>-2.8058111224308714E-2</c:v>
                </c:pt>
                <c:pt idx="245">
                  <c:v>-2.8869985605370237E-2</c:v>
                </c:pt>
                <c:pt idx="246">
                  <c:v>-2.9627535845521649E-2</c:v>
                </c:pt>
                <c:pt idx="247">
                  <c:v>-3.0316604272448325E-2</c:v>
                </c:pt>
                <c:pt idx="248">
                  <c:v>-3.0922027717458209E-2</c:v>
                </c:pt>
                <c:pt idx="249">
                  <c:v>-3.142788296854019E-2</c:v>
                </c:pt>
                <c:pt idx="250">
                  <c:v>-3.1817816208730469E-2</c:v>
                </c:pt>
                <c:pt idx="251">
                  <c:v>-3.2075456900202921E-2</c:v>
                </c:pt>
                <c:pt idx="252">
                  <c:v>-3.2184910240500207E-2</c:v>
                </c:pt>
                <c:pt idx="253">
                  <c:v>-3.2131315146497287E-2</c:v>
                </c:pt>
                <c:pt idx="254">
                  <c:v>-3.1901446757180173E-2</c:v>
                </c:pt>
                <c:pt idx="255">
                  <c:v>-3.148433540279031E-2</c:v>
                </c:pt>
                <c:pt idx="256">
                  <c:v>-3.0871867173551896E-2</c:v>
                </c:pt>
                <c:pt idx="257">
                  <c:v>-3.0059328399991311E-2</c:v>
                </c:pt>
                <c:pt idx="258">
                  <c:v>-2.9045853416724006E-2</c:v>
                </c:pt>
                <c:pt idx="259">
                  <c:v>-2.7834741054759145E-2</c:v>
                </c:pt>
                <c:pt idx="260">
                  <c:v>-2.6433605467911594E-2</c:v>
                </c:pt>
                <c:pt idx="261">
                  <c:v>-2.4854347071620913E-2</c:v>
                </c:pt>
                <c:pt idx="262">
                  <c:v>-2.3112922723162354E-2</c:v>
                </c:pt>
                <c:pt idx="263">
                  <c:v>-2.1228940008519274E-2</c:v>
                </c:pt>
                <c:pt idx="264">
                  <c:v>-1.9225056479317781E-2</c:v>
                </c:pt>
                <c:pt idx="265">
                  <c:v>-1.712627556311911E-2</c:v>
                </c:pt>
                <c:pt idx="266">
                  <c:v>-1.4959064976578026E-2</c:v>
                </c:pt>
                <c:pt idx="267">
                  <c:v>-1.275053260485463E-2</c:v>
                </c:pt>
                <c:pt idx="268">
                  <c:v>-1.0527362914572234E-2</c:v>
                </c:pt>
                <c:pt idx="269">
                  <c:v>-8.315143298515737E-3</c:v>
                </c:pt>
                <c:pt idx="270">
                  <c:v>-6.1370793944982086E-3</c:v>
                </c:pt>
                <c:pt idx="271">
                  <c:v>-4.0139225004028577E-3</c:v>
                </c:pt>
                <c:pt idx="272">
                  <c:v>-1.9619818287066504E-3</c:v>
                </c:pt>
                <c:pt idx="273">
                  <c:v>5.3045300147065208E-6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E30-4111-B408-CE8F4A9C5206}"/>
            </c:ext>
          </c:extLst>
        </c:ser>
        <c:ser>
          <c:idx val="6"/>
          <c:order val="4"/>
          <c:tx>
            <c:strRef>
              <c:f>'Extended Shapes'!$H$13</c:f>
              <c:strCache>
                <c:ptCount val="1"/>
                <c:pt idx="0">
                  <c:v>Cylinder Re 100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FD8D31"/>
              </a:solidFill>
              <a:ln w="0">
                <a:solidFill>
                  <a:srgbClr val="FD8D31"/>
                </a:solidFill>
              </a:ln>
              <a:effectLst/>
            </c:spPr>
          </c:marker>
          <c:xVal>
            <c:numRef>
              <c:f>'Extended Shapes'!$A$14:$A$287</c:f>
              <c:numCache>
                <c:formatCode>General</c:formatCode>
                <c:ptCount val="274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0.38205980066445183</c:v>
                </c:pt>
                <c:pt idx="115">
                  <c:v>0.38538205980066448</c:v>
                </c:pt>
                <c:pt idx="116">
                  <c:v>0.38870431893687707</c:v>
                </c:pt>
                <c:pt idx="117">
                  <c:v>0.39202657807308972</c:v>
                </c:pt>
                <c:pt idx="118">
                  <c:v>0.39534883720930231</c:v>
                </c:pt>
                <c:pt idx="119">
                  <c:v>0.39867109634551495</c:v>
                </c:pt>
                <c:pt idx="120">
                  <c:v>0.4019933554817276</c:v>
                </c:pt>
                <c:pt idx="121">
                  <c:v>0.40531561461794019</c:v>
                </c:pt>
                <c:pt idx="122">
                  <c:v>0.40863787375415284</c:v>
                </c:pt>
                <c:pt idx="123">
                  <c:v>0.41196013289036543</c:v>
                </c:pt>
                <c:pt idx="124">
                  <c:v>0.41528239202657807</c:v>
                </c:pt>
                <c:pt idx="125">
                  <c:v>0.41860465116279072</c:v>
                </c:pt>
                <c:pt idx="126">
                  <c:v>0.42192691029900331</c:v>
                </c:pt>
                <c:pt idx="127">
                  <c:v>0.42524916943521596</c:v>
                </c:pt>
                <c:pt idx="128">
                  <c:v>0.42857142857142855</c:v>
                </c:pt>
                <c:pt idx="129">
                  <c:v>0.43189368770764119</c:v>
                </c:pt>
                <c:pt idx="130">
                  <c:v>0.43521594684385384</c:v>
                </c:pt>
                <c:pt idx="131">
                  <c:v>0.43853820598006643</c:v>
                </c:pt>
                <c:pt idx="132">
                  <c:v>0.44186046511627908</c:v>
                </c:pt>
                <c:pt idx="133">
                  <c:v>0.44518272425249167</c:v>
                </c:pt>
                <c:pt idx="134">
                  <c:v>0.44850498338870431</c:v>
                </c:pt>
                <c:pt idx="135">
                  <c:v>0.45182724252491696</c:v>
                </c:pt>
                <c:pt idx="136">
                  <c:v>0.45514950166112955</c:v>
                </c:pt>
                <c:pt idx="137">
                  <c:v>0.54817275747508309</c:v>
                </c:pt>
                <c:pt idx="138">
                  <c:v>0.55149501661129563</c:v>
                </c:pt>
                <c:pt idx="139">
                  <c:v>0.55481727574750828</c:v>
                </c:pt>
                <c:pt idx="140">
                  <c:v>0.55813953488372092</c:v>
                </c:pt>
                <c:pt idx="141">
                  <c:v>0.56146179401993357</c:v>
                </c:pt>
                <c:pt idx="142">
                  <c:v>0.56478405315614622</c:v>
                </c:pt>
                <c:pt idx="143">
                  <c:v>0.56810631229235875</c:v>
                </c:pt>
                <c:pt idx="144">
                  <c:v>0.5714285714285714</c:v>
                </c:pt>
                <c:pt idx="145">
                  <c:v>0.57475083056478404</c:v>
                </c:pt>
                <c:pt idx="146">
                  <c:v>0.57807308970099669</c:v>
                </c:pt>
                <c:pt idx="147">
                  <c:v>0.58139534883720934</c:v>
                </c:pt>
                <c:pt idx="148">
                  <c:v>0.58471760797342198</c:v>
                </c:pt>
                <c:pt idx="149">
                  <c:v>0.58803986710963452</c:v>
                </c:pt>
                <c:pt idx="150">
                  <c:v>0.59136212624584716</c:v>
                </c:pt>
                <c:pt idx="151">
                  <c:v>0.59468438538205981</c:v>
                </c:pt>
                <c:pt idx="152">
                  <c:v>0.59800664451827246</c:v>
                </c:pt>
                <c:pt idx="153">
                  <c:v>0.6013289036544851</c:v>
                </c:pt>
                <c:pt idx="154">
                  <c:v>0.60465116279069764</c:v>
                </c:pt>
                <c:pt idx="155">
                  <c:v>0.60797342192691028</c:v>
                </c:pt>
                <c:pt idx="156">
                  <c:v>0.61129568106312293</c:v>
                </c:pt>
                <c:pt idx="157">
                  <c:v>0.61461794019933558</c:v>
                </c:pt>
                <c:pt idx="158">
                  <c:v>0.61794019933554822</c:v>
                </c:pt>
                <c:pt idx="159">
                  <c:v>0.62126245847176076</c:v>
                </c:pt>
                <c:pt idx="160">
                  <c:v>0.62458471760797341</c:v>
                </c:pt>
                <c:pt idx="161">
                  <c:v>0.62790697674418605</c:v>
                </c:pt>
                <c:pt idx="162">
                  <c:v>0.6312292358803987</c:v>
                </c:pt>
                <c:pt idx="163">
                  <c:v>0.63455149501661134</c:v>
                </c:pt>
                <c:pt idx="164">
                  <c:v>0.63787375415282388</c:v>
                </c:pt>
                <c:pt idx="165">
                  <c:v>0.64119601328903653</c:v>
                </c:pt>
                <c:pt idx="166">
                  <c:v>0.64451827242524917</c:v>
                </c:pt>
                <c:pt idx="167">
                  <c:v>0.64784053156146182</c:v>
                </c:pt>
                <c:pt idx="168">
                  <c:v>0.65116279069767447</c:v>
                </c:pt>
                <c:pt idx="169">
                  <c:v>0.654485049833887</c:v>
                </c:pt>
                <c:pt idx="170">
                  <c:v>0.65780730897009965</c:v>
                </c:pt>
                <c:pt idx="171">
                  <c:v>0.66112956810631229</c:v>
                </c:pt>
                <c:pt idx="172">
                  <c:v>0.66445182724252494</c:v>
                </c:pt>
                <c:pt idx="173">
                  <c:v>0.66777408637873759</c:v>
                </c:pt>
                <c:pt idx="174">
                  <c:v>0.67109634551495012</c:v>
                </c:pt>
                <c:pt idx="175">
                  <c:v>0.67441860465116277</c:v>
                </c:pt>
                <c:pt idx="176">
                  <c:v>0.67774086378737541</c:v>
                </c:pt>
                <c:pt idx="177">
                  <c:v>0.68106312292358806</c:v>
                </c:pt>
                <c:pt idx="178">
                  <c:v>0.68438538205980071</c:v>
                </c:pt>
                <c:pt idx="179">
                  <c:v>0.68770764119601324</c:v>
                </c:pt>
                <c:pt idx="180">
                  <c:v>0.69102990033222589</c:v>
                </c:pt>
                <c:pt idx="181">
                  <c:v>0.69435215946843853</c:v>
                </c:pt>
                <c:pt idx="182">
                  <c:v>0.69767441860465118</c:v>
                </c:pt>
                <c:pt idx="183">
                  <c:v>0.70099667774086383</c:v>
                </c:pt>
                <c:pt idx="184">
                  <c:v>0.70431893687707636</c:v>
                </c:pt>
                <c:pt idx="185">
                  <c:v>0.70764119601328901</c:v>
                </c:pt>
                <c:pt idx="186">
                  <c:v>0.71096345514950166</c:v>
                </c:pt>
                <c:pt idx="187">
                  <c:v>0.7142857142857143</c:v>
                </c:pt>
                <c:pt idx="188">
                  <c:v>0.71760797342192695</c:v>
                </c:pt>
                <c:pt idx="189">
                  <c:v>0.72093023255813948</c:v>
                </c:pt>
                <c:pt idx="190">
                  <c:v>0.72425249169435213</c:v>
                </c:pt>
                <c:pt idx="191">
                  <c:v>0.72757475083056478</c:v>
                </c:pt>
                <c:pt idx="192">
                  <c:v>0.73089700996677742</c:v>
                </c:pt>
                <c:pt idx="193">
                  <c:v>0.73421926910299007</c:v>
                </c:pt>
                <c:pt idx="194">
                  <c:v>0.7375415282392026</c:v>
                </c:pt>
                <c:pt idx="195">
                  <c:v>0.74086378737541525</c:v>
                </c:pt>
                <c:pt idx="196">
                  <c:v>0.7441860465116279</c:v>
                </c:pt>
                <c:pt idx="197">
                  <c:v>0.74750830564784054</c:v>
                </c:pt>
                <c:pt idx="198">
                  <c:v>0.75083056478405319</c:v>
                </c:pt>
                <c:pt idx="199">
                  <c:v>0.75415282392026584</c:v>
                </c:pt>
                <c:pt idx="200">
                  <c:v>0.75747508305647837</c:v>
                </c:pt>
                <c:pt idx="201">
                  <c:v>0.76079734219269102</c:v>
                </c:pt>
                <c:pt idx="202">
                  <c:v>0.76411960132890366</c:v>
                </c:pt>
                <c:pt idx="203">
                  <c:v>0.76744186046511631</c:v>
                </c:pt>
                <c:pt idx="204">
                  <c:v>0.77076411960132896</c:v>
                </c:pt>
                <c:pt idx="205">
                  <c:v>0.77408637873754149</c:v>
                </c:pt>
                <c:pt idx="206">
                  <c:v>0.77740863787375414</c:v>
                </c:pt>
                <c:pt idx="207">
                  <c:v>0.78073089700996678</c:v>
                </c:pt>
                <c:pt idx="208">
                  <c:v>0.78405315614617943</c:v>
                </c:pt>
                <c:pt idx="209">
                  <c:v>0.78737541528239208</c:v>
                </c:pt>
                <c:pt idx="210">
                  <c:v>0.79069767441860461</c:v>
                </c:pt>
                <c:pt idx="211">
                  <c:v>0.79401993355481726</c:v>
                </c:pt>
                <c:pt idx="212">
                  <c:v>0.79734219269102991</c:v>
                </c:pt>
                <c:pt idx="213">
                  <c:v>0.80066445182724255</c:v>
                </c:pt>
                <c:pt idx="214">
                  <c:v>0.8039867109634552</c:v>
                </c:pt>
                <c:pt idx="215">
                  <c:v>0.80730897009966773</c:v>
                </c:pt>
                <c:pt idx="216">
                  <c:v>0.81063122923588038</c:v>
                </c:pt>
                <c:pt idx="217">
                  <c:v>0.81395348837209303</c:v>
                </c:pt>
                <c:pt idx="218">
                  <c:v>0.81727574750830567</c:v>
                </c:pt>
                <c:pt idx="219">
                  <c:v>0.82059800664451832</c:v>
                </c:pt>
                <c:pt idx="220">
                  <c:v>0.82392026578073085</c:v>
                </c:pt>
                <c:pt idx="221">
                  <c:v>0.8272425249169435</c:v>
                </c:pt>
                <c:pt idx="222">
                  <c:v>0.83056478405315615</c:v>
                </c:pt>
                <c:pt idx="223">
                  <c:v>0.83388704318936879</c:v>
                </c:pt>
                <c:pt idx="224">
                  <c:v>0.83720930232558144</c:v>
                </c:pt>
                <c:pt idx="225">
                  <c:v>0.84053156146179397</c:v>
                </c:pt>
                <c:pt idx="226">
                  <c:v>0.84385382059800662</c:v>
                </c:pt>
                <c:pt idx="227">
                  <c:v>0.84717607973421927</c:v>
                </c:pt>
                <c:pt idx="228">
                  <c:v>0.85049833887043191</c:v>
                </c:pt>
                <c:pt idx="229">
                  <c:v>0.85382059800664456</c:v>
                </c:pt>
                <c:pt idx="230">
                  <c:v>0.8571428571428571</c:v>
                </c:pt>
                <c:pt idx="231">
                  <c:v>0.86046511627906974</c:v>
                </c:pt>
                <c:pt idx="232">
                  <c:v>0.86378737541528239</c:v>
                </c:pt>
                <c:pt idx="233">
                  <c:v>0.86710963455149503</c:v>
                </c:pt>
                <c:pt idx="234">
                  <c:v>0.87043189368770768</c:v>
                </c:pt>
                <c:pt idx="235">
                  <c:v>0.87375415282392022</c:v>
                </c:pt>
                <c:pt idx="236">
                  <c:v>0.87707641196013286</c:v>
                </c:pt>
                <c:pt idx="237">
                  <c:v>0.88039867109634551</c:v>
                </c:pt>
                <c:pt idx="238">
                  <c:v>0.88372093023255816</c:v>
                </c:pt>
                <c:pt idx="239">
                  <c:v>0.8870431893687708</c:v>
                </c:pt>
                <c:pt idx="240">
                  <c:v>0.89036544850498334</c:v>
                </c:pt>
                <c:pt idx="241">
                  <c:v>0.89368770764119598</c:v>
                </c:pt>
                <c:pt idx="242">
                  <c:v>0.89700996677740863</c:v>
                </c:pt>
                <c:pt idx="243">
                  <c:v>0.90033222591362128</c:v>
                </c:pt>
                <c:pt idx="244">
                  <c:v>0.90365448504983392</c:v>
                </c:pt>
                <c:pt idx="245">
                  <c:v>0.90697674418604646</c:v>
                </c:pt>
                <c:pt idx="246">
                  <c:v>0.9102990033222591</c:v>
                </c:pt>
                <c:pt idx="247">
                  <c:v>0.91362126245847175</c:v>
                </c:pt>
                <c:pt idx="248">
                  <c:v>0.9169435215946844</c:v>
                </c:pt>
                <c:pt idx="249">
                  <c:v>0.92026578073089704</c:v>
                </c:pt>
                <c:pt idx="250">
                  <c:v>0.92358803986710969</c:v>
                </c:pt>
                <c:pt idx="251">
                  <c:v>0.92691029900332222</c:v>
                </c:pt>
                <c:pt idx="252">
                  <c:v>0.93023255813953487</c:v>
                </c:pt>
                <c:pt idx="253">
                  <c:v>0.93355481727574752</c:v>
                </c:pt>
                <c:pt idx="254">
                  <c:v>0.93687707641196016</c:v>
                </c:pt>
                <c:pt idx="255">
                  <c:v>0.94019933554817281</c:v>
                </c:pt>
                <c:pt idx="256">
                  <c:v>0.94352159468438535</c:v>
                </c:pt>
                <c:pt idx="257">
                  <c:v>0.94684385382059799</c:v>
                </c:pt>
                <c:pt idx="258">
                  <c:v>0.95016611295681064</c:v>
                </c:pt>
                <c:pt idx="259">
                  <c:v>0.95348837209302328</c:v>
                </c:pt>
                <c:pt idx="260">
                  <c:v>0.95681063122923593</c:v>
                </c:pt>
                <c:pt idx="261">
                  <c:v>0.96013289036544847</c:v>
                </c:pt>
                <c:pt idx="262">
                  <c:v>0.96345514950166111</c:v>
                </c:pt>
                <c:pt idx="263">
                  <c:v>0.96677740863787376</c:v>
                </c:pt>
                <c:pt idx="264">
                  <c:v>0.9700996677740864</c:v>
                </c:pt>
                <c:pt idx="265">
                  <c:v>0.97342192691029905</c:v>
                </c:pt>
                <c:pt idx="266">
                  <c:v>0.97674418604651159</c:v>
                </c:pt>
                <c:pt idx="267">
                  <c:v>0.98006644518272423</c:v>
                </c:pt>
                <c:pt idx="268">
                  <c:v>0.98338870431893688</c:v>
                </c:pt>
                <c:pt idx="269">
                  <c:v>0.98671096345514953</c:v>
                </c:pt>
                <c:pt idx="270">
                  <c:v>0.99003322259136217</c:v>
                </c:pt>
                <c:pt idx="271">
                  <c:v>0.99335548172757471</c:v>
                </c:pt>
                <c:pt idx="272">
                  <c:v>0.99667774086378735</c:v>
                </c:pt>
                <c:pt idx="273">
                  <c:v>1</c:v>
                </c:pt>
              </c:numCache>
            </c:numRef>
          </c:xVal>
          <c:yVal>
            <c:numRef>
              <c:f>'Extended Shapes'!$H$14:$H$287</c:f>
              <c:numCache>
                <c:formatCode>General</c:formatCode>
                <c:ptCount val="274"/>
                <c:pt idx="0">
                  <c:v>1.507067357560476E-3</c:v>
                </c:pt>
                <c:pt idx="1">
                  <c:v>1.9044136339873127E-3</c:v>
                </c:pt>
                <c:pt idx="2">
                  <c:v>2.6766618902355549E-3</c:v>
                </c:pt>
                <c:pt idx="3">
                  <c:v>3.4218531534135239E-3</c:v>
                </c:pt>
                <c:pt idx="4">
                  <c:v>4.1379473616994702E-3</c:v>
                </c:pt>
                <c:pt idx="5">
                  <c:v>4.8248156312754205E-3</c:v>
                </c:pt>
                <c:pt idx="6">
                  <c:v>5.4828045908844672E-3</c:v>
                </c:pt>
                <c:pt idx="7">
                  <c:v>6.1123540654232939E-3</c:v>
                </c:pt>
                <c:pt idx="8">
                  <c:v>6.7139802144631985E-3</c:v>
                </c:pt>
                <c:pt idx="9">
                  <c:v>7.288174057390121E-3</c:v>
                </c:pt>
                <c:pt idx="10">
                  <c:v>7.8354634887613135E-3</c:v>
                </c:pt>
                <c:pt idx="11">
                  <c:v>8.3563370594846916E-3</c:v>
                </c:pt>
                <c:pt idx="12">
                  <c:v>8.8513186045196188E-3</c:v>
                </c:pt>
                <c:pt idx="13">
                  <c:v>9.3208927944085345E-3</c:v>
                </c:pt>
                <c:pt idx="14">
                  <c:v>9.7655831314986119E-3</c:v>
                </c:pt>
                <c:pt idx="15">
                  <c:v>1.0185875887153391E-2</c:v>
                </c:pt>
                <c:pt idx="16">
                  <c:v>1.0582297780319471E-2</c:v>
                </c:pt>
                <c:pt idx="17">
                  <c:v>1.0955339285518019E-2</c:v>
                </c:pt>
                <c:pt idx="18">
                  <c:v>1.1305535813477364E-2</c:v>
                </c:pt>
                <c:pt idx="19">
                  <c:v>1.1633385805491793E-2</c:v>
                </c:pt>
                <c:pt idx="20">
                  <c:v>1.1939432593226437E-2</c:v>
                </c:pt>
                <c:pt idx="21">
                  <c:v>1.2224182393240249E-2</c:v>
                </c:pt>
                <c:pt idx="22">
                  <c:v>1.2488186515430919E-2</c:v>
                </c:pt>
                <c:pt idx="23">
                  <c:v>1.273195801370712E-2</c:v>
                </c:pt>
                <c:pt idx="24">
                  <c:v>1.2956054706540463E-2</c:v>
                </c:pt>
                <c:pt idx="25">
                  <c:v>1.3160994658807658E-2</c:v>
                </c:pt>
                <c:pt idx="26">
                  <c:v>1.3347340016121288E-2</c:v>
                </c:pt>
                <c:pt idx="27">
                  <c:v>1.3515611470288477E-2</c:v>
                </c:pt>
                <c:pt idx="28">
                  <c:v>1.3666372909120136E-2</c:v>
                </c:pt>
                <c:pt idx="29">
                  <c:v>1.3800144955108474E-2</c:v>
                </c:pt>
                <c:pt idx="30">
                  <c:v>1.3917490441852795E-2</c:v>
                </c:pt>
                <c:pt idx="31">
                  <c:v>1.4018927105451343E-2</c:v>
                </c:pt>
                <c:pt idx="32">
                  <c:v>1.4105013880588692E-2</c:v>
                </c:pt>
                <c:pt idx="33">
                  <c:v>1.4176262811161574E-2</c:v>
                </c:pt>
                <c:pt idx="34">
                  <c:v>1.4233226153605328E-2</c:v>
                </c:pt>
                <c:pt idx="35">
                  <c:v>1.4276407562124985E-2</c:v>
                </c:pt>
                <c:pt idx="36">
                  <c:v>1.4306349981762155E-2</c:v>
                </c:pt>
                <c:pt idx="37">
                  <c:v>1.4323546155745779E-2</c:v>
                </c:pt>
                <c:pt idx="38">
                  <c:v>1.4328527286444284E-2</c:v>
                </c:pt>
                <c:pt idx="39">
                  <c:v>1.4321772906582169E-2</c:v>
                </c:pt>
                <c:pt idx="40">
                  <c:v>1.4303800282739339E-2</c:v>
                </c:pt>
                <c:pt idx="41">
                  <c:v>1.4275073687728646E-2</c:v>
                </c:pt>
                <c:pt idx="42">
                  <c:v>1.4236094518736423E-2</c:v>
                </c:pt>
                <c:pt idx="43">
                  <c:v>1.4187310004494387E-2</c:v>
                </c:pt>
                <c:pt idx="44">
                  <c:v>1.4129204008511007E-2</c:v>
                </c:pt>
                <c:pt idx="45">
                  <c:v>1.4062205201426384E-2</c:v>
                </c:pt>
                <c:pt idx="46">
                  <c:v>1.3986778519102207E-2</c:v>
                </c:pt>
                <c:pt idx="47">
                  <c:v>1.3903332827952149E-2</c:v>
                </c:pt>
                <c:pt idx="48">
                  <c:v>1.3812313005562939E-2</c:v>
                </c:pt>
                <c:pt idx="49">
                  <c:v>1.3714107125781617E-2</c:v>
                </c:pt>
                <c:pt idx="50">
                  <c:v>1.3609139133000889E-2</c:v>
                </c:pt>
                <c:pt idx="51">
                  <c:v>1.3497775565368037E-2</c:v>
                </c:pt>
                <c:pt idx="52">
                  <c:v>1.3380418797525013E-2</c:v>
                </c:pt>
                <c:pt idx="53">
                  <c:v>1.3257413318551556E-2</c:v>
                </c:pt>
                <c:pt idx="54">
                  <c:v>1.3129139526992477E-2</c:v>
                </c:pt>
                <c:pt idx="55">
                  <c:v>1.2995919558899035E-2</c:v>
                </c:pt>
                <c:pt idx="56">
                  <c:v>1.2858111597229925E-2</c:v>
                </c:pt>
                <c:pt idx="57">
                  <c:v>1.2716015316467117E-2</c:v>
                </c:pt>
                <c:pt idx="58">
                  <c:v>1.2569966692129935E-2</c:v>
                </c:pt>
                <c:pt idx="59">
                  <c:v>1.2420243001937724E-2</c:v>
                </c:pt>
                <c:pt idx="60">
                  <c:v>1.226715818504508E-2</c:v>
                </c:pt>
                <c:pt idx="61">
                  <c:v>1.2110967228954741E-2</c:v>
                </c:pt>
                <c:pt idx="62">
                  <c:v>1.1951962323222274E-2</c:v>
                </c:pt>
                <c:pt idx="63">
                  <c:v>1.1790376706831727E-2</c:v>
                </c:pt>
                <c:pt idx="64">
                  <c:v>1.1626481127261635E-2</c:v>
                </c:pt>
                <c:pt idx="65">
                  <c:v>1.1460487428788992E-2</c:v>
                </c:pt>
                <c:pt idx="66">
                  <c:v>1.1292645538634414E-2</c:v>
                </c:pt>
                <c:pt idx="67">
                  <c:v>1.1123146490420293E-2</c:v>
                </c:pt>
                <c:pt idx="68">
                  <c:v>1.095221996794692E-2</c:v>
                </c:pt>
                <c:pt idx="69">
                  <c:v>1.0780036882321211E-2</c:v>
                </c:pt>
                <c:pt idx="70">
                  <c:v>1.0606807532261717E-2</c:v>
                </c:pt>
                <c:pt idx="71">
                  <c:v>1.0432683454595328E-2</c:v>
                </c:pt>
                <c:pt idx="72">
                  <c:v>1.0257856623811472E-2</c:v>
                </c:pt>
                <c:pt idx="73">
                  <c:v>1.00824605543052E-2</c:v>
                </c:pt>
                <c:pt idx="74">
                  <c:v>9.9066243860837649E-3</c:v>
                </c:pt>
                <c:pt idx="75">
                  <c:v>9.7306183972050309E-3</c:v>
                </c:pt>
                <c:pt idx="76">
                  <c:v>9.5543944551131719E-3</c:v>
                </c:pt>
                <c:pt idx="77">
                  <c:v>9.3768203921645744E-3</c:v>
                </c:pt>
                <c:pt idx="78">
                  <c:v>9.2005542835819545E-3</c:v>
                </c:pt>
                <c:pt idx="79">
                  <c:v>9.0246410913557545E-3</c:v>
                </c:pt>
                <c:pt idx="80">
                  <c:v>8.8491128708455373E-3</c:v>
                </c:pt>
                <c:pt idx="81">
                  <c:v>8.6740423904329254E-3</c:v>
                </c:pt>
                <c:pt idx="82">
                  <c:v>8.4994992686525175E-3</c:v>
                </c:pt>
                <c:pt idx="83">
                  <c:v>8.325554420503806E-3</c:v>
                </c:pt>
                <c:pt idx="84">
                  <c:v>8.1522679206498336E-3</c:v>
                </c:pt>
                <c:pt idx="85">
                  <c:v>7.9796992339688406E-3</c:v>
                </c:pt>
                <c:pt idx="86">
                  <c:v>7.8078972680791572E-3</c:v>
                </c:pt>
                <c:pt idx="87">
                  <c:v>7.6369097450006617E-3</c:v>
                </c:pt>
                <c:pt idx="88">
                  <c:v>7.466774721730087E-3</c:v>
                </c:pt>
                <c:pt idx="89">
                  <c:v>7.2975291355706594E-3</c:v>
                </c:pt>
                <c:pt idx="90">
                  <c:v>7.1292007022795032E-3</c:v>
                </c:pt>
                <c:pt idx="91">
                  <c:v>6.9618168200504286E-3</c:v>
                </c:pt>
                <c:pt idx="92">
                  <c:v>6.7953962858097669E-3</c:v>
                </c:pt>
                <c:pt idx="93">
                  <c:v>6.6299573355063828E-3</c:v>
                </c:pt>
                <c:pt idx="94">
                  <c:v>6.4655102351906905E-3</c:v>
                </c:pt>
                <c:pt idx="95">
                  <c:v>6.3020658523848796E-3</c:v>
                </c:pt>
                <c:pt idx="96">
                  <c:v>6.1396267851453893E-3</c:v>
                </c:pt>
                <c:pt idx="97">
                  <c:v>5.978197437516636E-3</c:v>
                </c:pt>
                <c:pt idx="98">
                  <c:v>5.817773163273191E-3</c:v>
                </c:pt>
                <c:pt idx="99">
                  <c:v>5.6583523148323088E-3</c:v>
                </c:pt>
                <c:pt idx="100">
                  <c:v>5.4999238431768576E-3</c:v>
                </c:pt>
                <c:pt idx="101">
                  <c:v>5.3424820591005014E-3</c:v>
                </c:pt>
                <c:pt idx="102">
                  <c:v>5.1860099433773859E-3</c:v>
                </c:pt>
                <c:pt idx="103">
                  <c:v>5.0304988388880445E-3</c:v>
                </c:pt>
                <c:pt idx="104">
                  <c:v>4.875926072969018E-3</c:v>
                </c:pt>
                <c:pt idx="105">
                  <c:v>4.7222813924764195E-3</c:v>
                </c:pt>
                <c:pt idx="106">
                  <c:v>4.5695367268030239E-3</c:v>
                </c:pt>
                <c:pt idx="107">
                  <c:v>4.417681787726513E-3</c:v>
                </c:pt>
                <c:pt idx="108">
                  <c:v>4.2666831183722905E-3</c:v>
                </c:pt>
                <c:pt idx="109">
                  <c:v>4.1165321603037781E-3</c:v>
                </c:pt>
                <c:pt idx="110">
                  <c:v>3.9671899546218853E-3</c:v>
                </c:pt>
                <c:pt idx="111">
                  <c:v>3.8186517557497394E-3</c:v>
                </c:pt>
                <c:pt idx="112">
                  <c:v>3.6708724499825043E-3</c:v>
                </c:pt>
                <c:pt idx="113">
                  <c:v>3.5238541893177415E-3</c:v>
                </c:pt>
                <c:pt idx="114">
                  <c:v>3.3775435952314199E-3</c:v>
                </c:pt>
                <c:pt idx="115">
                  <c:v>3.2319545450951452E-3</c:v>
                </c:pt>
                <c:pt idx="116">
                  <c:v>3.0870256939385518E-3</c:v>
                </c:pt>
                <c:pt idx="117">
                  <c:v>2.9427821285025958E-3</c:v>
                </c:pt>
                <c:pt idx="118">
                  <c:v>2.7991543060020894E-3</c:v>
                </c:pt>
                <c:pt idx="119">
                  <c:v>2.6561864696870571E-3</c:v>
                </c:pt>
                <c:pt idx="120">
                  <c:v>2.5137929684563719E-3</c:v>
                </c:pt>
                <c:pt idx="121">
                  <c:v>2.3720395636372018E-3</c:v>
                </c:pt>
                <c:pt idx="122">
                  <c:v>2.230842810467564E-3</c:v>
                </c:pt>
                <c:pt idx="123">
                  <c:v>2.0903160606399402E-3</c:v>
                </c:pt>
                <c:pt idx="124">
                  <c:v>1.950336724939406E-3</c:v>
                </c:pt>
                <c:pt idx="125">
                  <c:v>1.8110677433011654E-3</c:v>
                </c:pt>
                <c:pt idx="126">
                  <c:v>1.6723510253403493E-3</c:v>
                </c:pt>
                <c:pt idx="127">
                  <c:v>1.5344159262750208E-3</c:v>
                </c:pt>
                <c:pt idx="128">
                  <c:v>1.5964144391435991E-3</c:v>
                </c:pt>
                <c:pt idx="129">
                  <c:v>1.4777447620999504E-3</c:v>
                </c:pt>
                <c:pt idx="130">
                  <c:v>8.8503665454343244E-4</c:v>
                </c:pt>
                <c:pt idx="131">
                  <c:v>7.4185068786922464E-4</c:v>
                </c:pt>
                <c:pt idx="132">
                  <c:v>6.1895908635719156E-4</c:v>
                </c:pt>
                <c:pt idx="133">
                  <c:v>5.2625983806051265E-4</c:v>
                </c:pt>
                <c:pt idx="134">
                  <c:v>4.7178175757790108E-4</c:v>
                </c:pt>
                <c:pt idx="135">
                  <c:v>-2.365671685320972E-18</c:v>
                </c:pt>
                <c:pt idx="136">
                  <c:v>0</c:v>
                </c:pt>
                <c:pt idx="137">
                  <c:v>0</c:v>
                </c:pt>
                <c:pt idx="138">
                  <c:v>-1.6265201226468062E-4</c:v>
                </c:pt>
                <c:pt idx="139">
                  <c:v>-1.1558079577325227E-4</c:v>
                </c:pt>
                <c:pt idx="140">
                  <c:v>-8.7163286874906756E-5</c:v>
                </c:pt>
                <c:pt idx="141">
                  <c:v>-7.513531753990544E-5</c:v>
                </c:pt>
                <c:pt idx="142">
                  <c:v>-8.2649541241925668E-5</c:v>
                </c:pt>
                <c:pt idx="143">
                  <c:v>-1.3587161367032595E-4</c:v>
                </c:pt>
                <c:pt idx="144">
                  <c:v>-5.7107467927572267E-4</c:v>
                </c:pt>
                <c:pt idx="145">
                  <c:v>-5.6804868275236715E-4</c:v>
                </c:pt>
                <c:pt idx="146">
                  <c:v>-4.1939065228217208E-4</c:v>
                </c:pt>
                <c:pt idx="147">
                  <c:v>-4.7964577961797137E-4</c:v>
                </c:pt>
                <c:pt idx="148">
                  <c:v>-5.4339965581785517E-4</c:v>
                </c:pt>
                <c:pt idx="149">
                  <c:v>-6.1071890990653521E-4</c:v>
                </c:pt>
                <c:pt idx="150">
                  <c:v>-6.8147219067717969E-4</c:v>
                </c:pt>
                <c:pt idx="151">
                  <c:v>-7.5573985727345595E-4</c:v>
                </c:pt>
                <c:pt idx="152">
                  <c:v>-8.3341638674514472E-4</c:v>
                </c:pt>
                <c:pt idx="153">
                  <c:v>-9.1456113328454013E-4</c:v>
                </c:pt>
                <c:pt idx="154">
                  <c:v>-9.9913603861362041E-4</c:v>
                </c:pt>
                <c:pt idx="155">
                  <c:v>-1.0871691581507122E-3</c:v>
                </c:pt>
                <c:pt idx="156">
                  <c:v>-1.1786192732178131E-3</c:v>
                </c:pt>
                <c:pt idx="157">
                  <c:v>-1.2735227129456578E-3</c:v>
                </c:pt>
                <c:pt idx="158">
                  <c:v>-1.3718539585233984E-3</c:v>
                </c:pt>
                <c:pt idx="159">
                  <c:v>-1.4736452272117516E-3</c:v>
                </c:pt>
                <c:pt idx="160">
                  <c:v>-1.5788791042825813E-3</c:v>
                </c:pt>
                <c:pt idx="161">
                  <c:v>-1.6875847207330841E-3</c:v>
                </c:pt>
                <c:pt idx="162">
                  <c:v>-1.7997510178426085E-3</c:v>
                </c:pt>
                <c:pt idx="163">
                  <c:v>-1.9154000539039334E-3</c:v>
                </c:pt>
                <c:pt idx="164">
                  <c:v>-2.0345265537721671E-3</c:v>
                </c:pt>
                <c:pt idx="165">
                  <c:v>-2.157147198096304E-3</c:v>
                </c:pt>
                <c:pt idx="166">
                  <c:v>-2.2832584757874505E-3</c:v>
                </c:pt>
                <c:pt idx="167">
                  <c:v>-2.4128715616113594E-3</c:v>
                </c:pt>
                <c:pt idx="168">
                  <c:v>-2.5459829353036041E-3</c:v>
                </c:pt>
                <c:pt idx="169">
                  <c:v>-2.6825981950413078E-3</c:v>
                </c:pt>
                <c:pt idx="170">
                  <c:v>-2.8227121578258698E-3</c:v>
                </c:pt>
                <c:pt idx="171">
                  <c:v>-2.9663244288427822E-3</c:v>
                </c:pt>
                <c:pt idx="172">
                  <c:v>-3.1134268696970716E-3</c:v>
                </c:pt>
                <c:pt idx="173">
                  <c:v>-3.2640125933762073E-3</c:v>
                </c:pt>
                <c:pt idx="174">
                  <c:v>-3.4180693466708714E-3</c:v>
                </c:pt>
                <c:pt idx="175">
                  <c:v>-3.5755831921728352E-3</c:v>
                </c:pt>
                <c:pt idx="176">
                  <c:v>-3.7365366234401532E-3</c:v>
                </c:pt>
                <c:pt idx="177">
                  <c:v>-3.9009084077439517E-3</c:v>
                </c:pt>
                <c:pt idx="178">
                  <c:v>-4.068674764999264E-3</c:v>
                </c:pt>
                <c:pt idx="179">
                  <c:v>-4.2398055135854703E-3</c:v>
                </c:pt>
                <c:pt idx="180">
                  <c:v>-4.4142695587838154E-3</c:v>
                </c:pt>
                <c:pt idx="181">
                  <c:v>-4.5920274986565521E-3</c:v>
                </c:pt>
                <c:pt idx="182">
                  <c:v>-4.7730400907330635E-3</c:v>
                </c:pt>
                <c:pt idx="183">
                  <c:v>-4.957257857562054E-3</c:v>
                </c:pt>
                <c:pt idx="184">
                  <c:v>-5.1446322819073903E-3</c:v>
                </c:pt>
                <c:pt idx="185">
                  <c:v>-5.3351022545532782E-3</c:v>
                </c:pt>
                <c:pt idx="186">
                  <c:v>-5.5286090357479032E-3</c:v>
                </c:pt>
                <c:pt idx="187">
                  <c:v>-5.7250788807649703E-3</c:v>
                </c:pt>
                <c:pt idx="188">
                  <c:v>-5.9244417686741459E-3</c:v>
                </c:pt>
                <c:pt idx="189">
                  <c:v>-6.1266096685936803E-3</c:v>
                </c:pt>
                <c:pt idx="190">
                  <c:v>-6.3314999441143605E-3</c:v>
                </c:pt>
                <c:pt idx="191">
                  <c:v>-6.5390084204202973E-3</c:v>
                </c:pt>
                <c:pt idx="192">
                  <c:v>-6.7490383342082823E-3</c:v>
                </c:pt>
                <c:pt idx="193">
                  <c:v>-6.9614657804364299E-3</c:v>
                </c:pt>
                <c:pt idx="194">
                  <c:v>-7.1761740061195229E-3</c:v>
                </c:pt>
                <c:pt idx="195">
                  <c:v>-7.3929979744767468E-3</c:v>
                </c:pt>
                <c:pt idx="196">
                  <c:v>-7.6116589621778082E-3</c:v>
                </c:pt>
                <c:pt idx="197">
                  <c:v>-7.8349547778663875E-3</c:v>
                </c:pt>
                <c:pt idx="198">
                  <c:v>-8.0575083267406811E-3</c:v>
                </c:pt>
                <c:pt idx="199">
                  <c:v>-8.2812674058750351E-3</c:v>
                </c:pt>
                <c:pt idx="200">
                  <c:v>-8.5062007565948946E-3</c:v>
                </c:pt>
                <c:pt idx="201">
                  <c:v>-8.7322541633694847E-3</c:v>
                </c:pt>
                <c:pt idx="202">
                  <c:v>-8.959105845401192E-3</c:v>
                </c:pt>
                <c:pt idx="203">
                  <c:v>-9.1865748567176338E-3</c:v>
                </c:pt>
                <c:pt idx="204">
                  <c:v>-9.4143777919906135E-3</c:v>
                </c:pt>
                <c:pt idx="205">
                  <c:v>-9.6423121224822848E-3</c:v>
                </c:pt>
                <c:pt idx="206">
                  <c:v>-9.8700731598700426E-3</c:v>
                </c:pt>
                <c:pt idx="207">
                  <c:v>-1.009743433340103E-2</c:v>
                </c:pt>
                <c:pt idx="208">
                  <c:v>-1.0324068013700385E-2</c:v>
                </c:pt>
                <c:pt idx="209">
                  <c:v>-1.0549722660475639E-2</c:v>
                </c:pt>
                <c:pt idx="210">
                  <c:v>-1.0774046869963857E-2</c:v>
                </c:pt>
                <c:pt idx="211">
                  <c:v>-1.0996763707189236E-2</c:v>
                </c:pt>
                <c:pt idx="212">
                  <c:v>-1.1217497293127536E-2</c:v>
                </c:pt>
                <c:pt idx="213">
                  <c:v>-1.1435945007160754E-2</c:v>
                </c:pt>
                <c:pt idx="214">
                  <c:v>-1.1651706241554743E-2</c:v>
                </c:pt>
                <c:pt idx="215">
                  <c:v>-1.1864452289120187E-2</c:v>
                </c:pt>
                <c:pt idx="216">
                  <c:v>-1.207375777743787E-2</c:v>
                </c:pt>
                <c:pt idx="217">
                  <c:v>-1.2279268246699103E-2</c:v>
                </c:pt>
                <c:pt idx="218">
                  <c:v>-1.2480533289507429E-2</c:v>
                </c:pt>
                <c:pt idx="219">
                  <c:v>-1.2677172683859541E-2</c:v>
                </c:pt>
                <c:pt idx="220">
                  <c:v>-1.2868711346634459E-2</c:v>
                </c:pt>
                <c:pt idx="221">
                  <c:v>-1.3054743644384614E-2</c:v>
                </c:pt>
                <c:pt idx="222">
                  <c:v>-1.3234770187293871E-2</c:v>
                </c:pt>
                <c:pt idx="223">
                  <c:v>-1.3408360451994466E-2</c:v>
                </c:pt>
                <c:pt idx="224">
                  <c:v>-1.3574991382282901E-2</c:v>
                </c:pt>
                <c:pt idx="225">
                  <c:v>-1.3734208312165125E-2</c:v>
                </c:pt>
                <c:pt idx="226">
                  <c:v>-1.3885465331504407E-2</c:v>
                </c:pt>
                <c:pt idx="227">
                  <c:v>-1.4028284583746366E-2</c:v>
                </c:pt>
                <c:pt idx="228">
                  <c:v>-1.4162098343399513E-2</c:v>
                </c:pt>
                <c:pt idx="229">
                  <c:v>-1.4286406732900447E-2</c:v>
                </c:pt>
                <c:pt idx="230">
                  <c:v>-1.4400621474180871E-2</c:v>
                </c:pt>
                <c:pt idx="231">
                  <c:v>-1.4504222063635133E-2</c:v>
                </c:pt>
                <c:pt idx="232">
                  <c:v>-1.4596601156617846E-2</c:v>
                </c:pt>
                <c:pt idx="233">
                  <c:v>-1.4677219247534162E-2</c:v>
                </c:pt>
                <c:pt idx="234">
                  <c:v>-1.4745451643365227E-2</c:v>
                </c:pt>
                <c:pt idx="235">
                  <c:v>-1.4800741689775165E-2</c:v>
                </c:pt>
                <c:pt idx="236">
                  <c:v>-1.4842449293853163E-2</c:v>
                </c:pt>
                <c:pt idx="237">
                  <c:v>-1.4870002735235734E-2</c:v>
                </c:pt>
                <c:pt idx="238">
                  <c:v>-1.4882748697231307E-2</c:v>
                </c:pt>
                <c:pt idx="239">
                  <c:v>-1.4880102700735458E-2</c:v>
                </c:pt>
                <c:pt idx="240">
                  <c:v>-1.4861400601479053E-2</c:v>
                </c:pt>
                <c:pt idx="241">
                  <c:v>-1.4826047682707471E-2</c:v>
                </c:pt>
                <c:pt idx="242">
                  <c:v>-1.4773371574379742E-2</c:v>
                </c:pt>
                <c:pt idx="243">
                  <c:v>-1.4702770037614207E-2</c:v>
                </c:pt>
                <c:pt idx="244">
                  <c:v>-1.4613565259405504E-2</c:v>
                </c:pt>
                <c:pt idx="245">
                  <c:v>-1.4505150356902804E-2</c:v>
                </c:pt>
                <c:pt idx="246">
                  <c:v>-1.4376844998829555E-2</c:v>
                </c:pt>
                <c:pt idx="247">
                  <c:v>-1.422804064958416E-2</c:v>
                </c:pt>
                <c:pt idx="248">
                  <c:v>-1.4058057466481519E-2</c:v>
                </c:pt>
                <c:pt idx="249">
                  <c:v>-1.3866288290893609E-2</c:v>
                </c:pt>
                <c:pt idx="250">
                  <c:v>-1.3652056769517513E-2</c:v>
                </c:pt>
                <c:pt idx="251">
                  <c:v>-1.3414760082497229E-2</c:v>
                </c:pt>
                <c:pt idx="252">
                  <c:v>-1.315372822893655E-2</c:v>
                </c:pt>
                <c:pt idx="253">
                  <c:v>-1.2868365468449106E-2</c:v>
                </c:pt>
                <c:pt idx="254">
                  <c:v>-1.2558010707173026E-2</c:v>
                </c:pt>
                <c:pt idx="255">
                  <c:v>-1.2222077578764872E-2</c:v>
                </c:pt>
                <c:pt idx="256">
                  <c:v>-1.1859915937880145E-2</c:v>
                </c:pt>
                <c:pt idx="257">
                  <c:v>-1.1470950398724981E-2</c:v>
                </c:pt>
                <c:pt idx="258">
                  <c:v>-1.1054542589605768E-2</c:v>
                </c:pt>
                <c:pt idx="259">
                  <c:v>-1.0610129136965615E-2</c:v>
                </c:pt>
                <c:pt idx="260">
                  <c:v>-1.0137085097613597E-2</c:v>
                </c:pt>
                <c:pt idx="261">
                  <c:v>-9.6348575276258043E-3</c:v>
                </c:pt>
                <c:pt idx="262">
                  <c:v>-9.1028323805145833E-3</c:v>
                </c:pt>
                <c:pt idx="263">
                  <c:v>-8.540467744252692E-3</c:v>
                </c:pt>
                <c:pt idx="264">
                  <c:v>-7.9471620121253292E-3</c:v>
                </c:pt>
                <c:pt idx="265">
                  <c:v>-7.322387594055936E-3</c:v>
                </c:pt>
                <c:pt idx="266">
                  <c:v>-6.6655675470053254E-3</c:v>
                </c:pt>
                <c:pt idx="267">
                  <c:v>-5.9762209884099806E-3</c:v>
                </c:pt>
                <c:pt idx="268">
                  <c:v>-5.2538709363749384E-3</c:v>
                </c:pt>
                <c:pt idx="269">
                  <c:v>-4.4982771569152362E-3</c:v>
                </c:pt>
                <c:pt idx="270">
                  <c:v>-3.709589128638468E-3</c:v>
                </c:pt>
                <c:pt idx="271">
                  <c:v>-2.8896325445760297E-3</c:v>
                </c:pt>
                <c:pt idx="272">
                  <c:v>-2.0495690420575721E-3</c:v>
                </c:pt>
                <c:pt idx="273">
                  <c:v>-5.3406643156589601E-4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EE30-4111-B408-CE8F4A9C5206}"/>
            </c:ext>
          </c:extLst>
        </c:ser>
        <c:ser>
          <c:idx val="7"/>
          <c:order val="5"/>
          <c:tx>
            <c:strRef>
              <c:f>'Extended Shapes'!$I$13</c:f>
              <c:strCache>
                <c:ptCount val="1"/>
                <c:pt idx="0">
                  <c:v>Cylinder Re 1000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EBEBEB">
                  <a:lumMod val="50000"/>
                </a:srgbClr>
              </a:solidFill>
              <a:ln w="0">
                <a:solidFill>
                  <a:srgbClr val="EBEBEB">
                    <a:lumMod val="50000"/>
                  </a:srgbClr>
                </a:solidFill>
              </a:ln>
              <a:effectLst/>
            </c:spPr>
          </c:marker>
          <c:xVal>
            <c:numRef>
              <c:f>'Extended Shapes'!$A$14:$A$287</c:f>
              <c:numCache>
                <c:formatCode>General</c:formatCode>
                <c:ptCount val="274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0.38205980066445183</c:v>
                </c:pt>
                <c:pt idx="115">
                  <c:v>0.38538205980066448</c:v>
                </c:pt>
                <c:pt idx="116">
                  <c:v>0.38870431893687707</c:v>
                </c:pt>
                <c:pt idx="117">
                  <c:v>0.39202657807308972</c:v>
                </c:pt>
                <c:pt idx="118">
                  <c:v>0.39534883720930231</c:v>
                </c:pt>
                <c:pt idx="119">
                  <c:v>0.39867109634551495</c:v>
                </c:pt>
                <c:pt idx="120">
                  <c:v>0.4019933554817276</c:v>
                </c:pt>
                <c:pt idx="121">
                  <c:v>0.40531561461794019</c:v>
                </c:pt>
                <c:pt idx="122">
                  <c:v>0.40863787375415284</c:v>
                </c:pt>
                <c:pt idx="123">
                  <c:v>0.41196013289036543</c:v>
                </c:pt>
                <c:pt idx="124">
                  <c:v>0.41528239202657807</c:v>
                </c:pt>
                <c:pt idx="125">
                  <c:v>0.41860465116279072</c:v>
                </c:pt>
                <c:pt idx="126">
                  <c:v>0.42192691029900331</c:v>
                </c:pt>
                <c:pt idx="127">
                  <c:v>0.42524916943521596</c:v>
                </c:pt>
                <c:pt idx="128">
                  <c:v>0.42857142857142855</c:v>
                </c:pt>
                <c:pt idx="129">
                  <c:v>0.43189368770764119</c:v>
                </c:pt>
                <c:pt idx="130">
                  <c:v>0.43521594684385384</c:v>
                </c:pt>
                <c:pt idx="131">
                  <c:v>0.43853820598006643</c:v>
                </c:pt>
                <c:pt idx="132">
                  <c:v>0.44186046511627908</c:v>
                </c:pt>
                <c:pt idx="133">
                  <c:v>0.44518272425249167</c:v>
                </c:pt>
                <c:pt idx="134">
                  <c:v>0.44850498338870431</c:v>
                </c:pt>
                <c:pt idx="135">
                  <c:v>0.45182724252491696</c:v>
                </c:pt>
                <c:pt idx="136">
                  <c:v>0.45514950166112955</c:v>
                </c:pt>
                <c:pt idx="137">
                  <c:v>0.54817275747508309</c:v>
                </c:pt>
                <c:pt idx="138">
                  <c:v>0.55149501661129563</c:v>
                </c:pt>
                <c:pt idx="139">
                  <c:v>0.55481727574750828</c:v>
                </c:pt>
                <c:pt idx="140">
                  <c:v>0.55813953488372092</c:v>
                </c:pt>
                <c:pt idx="141">
                  <c:v>0.56146179401993357</c:v>
                </c:pt>
                <c:pt idx="142">
                  <c:v>0.56478405315614622</c:v>
                </c:pt>
                <c:pt idx="143">
                  <c:v>0.56810631229235875</c:v>
                </c:pt>
                <c:pt idx="144">
                  <c:v>0.5714285714285714</c:v>
                </c:pt>
                <c:pt idx="145">
                  <c:v>0.57475083056478404</c:v>
                </c:pt>
                <c:pt idx="146">
                  <c:v>0.57807308970099669</c:v>
                </c:pt>
                <c:pt idx="147">
                  <c:v>0.58139534883720934</c:v>
                </c:pt>
                <c:pt idx="148">
                  <c:v>0.58471760797342198</c:v>
                </c:pt>
                <c:pt idx="149">
                  <c:v>0.58803986710963452</c:v>
                </c:pt>
                <c:pt idx="150">
                  <c:v>0.59136212624584716</c:v>
                </c:pt>
                <c:pt idx="151">
                  <c:v>0.59468438538205981</c:v>
                </c:pt>
                <c:pt idx="152">
                  <c:v>0.59800664451827246</c:v>
                </c:pt>
                <c:pt idx="153">
                  <c:v>0.6013289036544851</c:v>
                </c:pt>
                <c:pt idx="154">
                  <c:v>0.60465116279069764</c:v>
                </c:pt>
                <c:pt idx="155">
                  <c:v>0.60797342192691028</c:v>
                </c:pt>
                <c:pt idx="156">
                  <c:v>0.61129568106312293</c:v>
                </c:pt>
                <c:pt idx="157">
                  <c:v>0.61461794019933558</c:v>
                </c:pt>
                <c:pt idx="158">
                  <c:v>0.61794019933554822</c:v>
                </c:pt>
                <c:pt idx="159">
                  <c:v>0.62126245847176076</c:v>
                </c:pt>
                <c:pt idx="160">
                  <c:v>0.62458471760797341</c:v>
                </c:pt>
                <c:pt idx="161">
                  <c:v>0.62790697674418605</c:v>
                </c:pt>
                <c:pt idx="162">
                  <c:v>0.6312292358803987</c:v>
                </c:pt>
                <c:pt idx="163">
                  <c:v>0.63455149501661134</c:v>
                </c:pt>
                <c:pt idx="164">
                  <c:v>0.63787375415282388</c:v>
                </c:pt>
                <c:pt idx="165">
                  <c:v>0.64119601328903653</c:v>
                </c:pt>
                <c:pt idx="166">
                  <c:v>0.64451827242524917</c:v>
                </c:pt>
                <c:pt idx="167">
                  <c:v>0.64784053156146182</c:v>
                </c:pt>
                <c:pt idx="168">
                  <c:v>0.65116279069767447</c:v>
                </c:pt>
                <c:pt idx="169">
                  <c:v>0.654485049833887</c:v>
                </c:pt>
                <c:pt idx="170">
                  <c:v>0.65780730897009965</c:v>
                </c:pt>
                <c:pt idx="171">
                  <c:v>0.66112956810631229</c:v>
                </c:pt>
                <c:pt idx="172">
                  <c:v>0.66445182724252494</c:v>
                </c:pt>
                <c:pt idx="173">
                  <c:v>0.66777408637873759</c:v>
                </c:pt>
                <c:pt idx="174">
                  <c:v>0.67109634551495012</c:v>
                </c:pt>
                <c:pt idx="175">
                  <c:v>0.67441860465116277</c:v>
                </c:pt>
                <c:pt idx="176">
                  <c:v>0.67774086378737541</c:v>
                </c:pt>
                <c:pt idx="177">
                  <c:v>0.68106312292358806</c:v>
                </c:pt>
                <c:pt idx="178">
                  <c:v>0.68438538205980071</c:v>
                </c:pt>
                <c:pt idx="179">
                  <c:v>0.68770764119601324</c:v>
                </c:pt>
                <c:pt idx="180">
                  <c:v>0.69102990033222589</c:v>
                </c:pt>
                <c:pt idx="181">
                  <c:v>0.69435215946843853</c:v>
                </c:pt>
                <c:pt idx="182">
                  <c:v>0.69767441860465118</c:v>
                </c:pt>
                <c:pt idx="183">
                  <c:v>0.70099667774086383</c:v>
                </c:pt>
                <c:pt idx="184">
                  <c:v>0.70431893687707636</c:v>
                </c:pt>
                <c:pt idx="185">
                  <c:v>0.70764119601328901</c:v>
                </c:pt>
                <c:pt idx="186">
                  <c:v>0.71096345514950166</c:v>
                </c:pt>
                <c:pt idx="187">
                  <c:v>0.7142857142857143</c:v>
                </c:pt>
                <c:pt idx="188">
                  <c:v>0.71760797342192695</c:v>
                </c:pt>
                <c:pt idx="189">
                  <c:v>0.72093023255813948</c:v>
                </c:pt>
                <c:pt idx="190">
                  <c:v>0.72425249169435213</c:v>
                </c:pt>
                <c:pt idx="191">
                  <c:v>0.72757475083056478</c:v>
                </c:pt>
                <c:pt idx="192">
                  <c:v>0.73089700996677742</c:v>
                </c:pt>
                <c:pt idx="193">
                  <c:v>0.73421926910299007</c:v>
                </c:pt>
                <c:pt idx="194">
                  <c:v>0.7375415282392026</c:v>
                </c:pt>
                <c:pt idx="195">
                  <c:v>0.74086378737541525</c:v>
                </c:pt>
                <c:pt idx="196">
                  <c:v>0.7441860465116279</c:v>
                </c:pt>
                <c:pt idx="197">
                  <c:v>0.74750830564784054</c:v>
                </c:pt>
                <c:pt idx="198">
                  <c:v>0.75083056478405319</c:v>
                </c:pt>
                <c:pt idx="199">
                  <c:v>0.75415282392026584</c:v>
                </c:pt>
                <c:pt idx="200">
                  <c:v>0.75747508305647837</c:v>
                </c:pt>
                <c:pt idx="201">
                  <c:v>0.76079734219269102</c:v>
                </c:pt>
                <c:pt idx="202">
                  <c:v>0.76411960132890366</c:v>
                </c:pt>
                <c:pt idx="203">
                  <c:v>0.76744186046511631</c:v>
                </c:pt>
                <c:pt idx="204">
                  <c:v>0.77076411960132896</c:v>
                </c:pt>
                <c:pt idx="205">
                  <c:v>0.77408637873754149</c:v>
                </c:pt>
                <c:pt idx="206">
                  <c:v>0.77740863787375414</c:v>
                </c:pt>
                <c:pt idx="207">
                  <c:v>0.78073089700996678</c:v>
                </c:pt>
                <c:pt idx="208">
                  <c:v>0.78405315614617943</c:v>
                </c:pt>
                <c:pt idx="209">
                  <c:v>0.78737541528239208</c:v>
                </c:pt>
                <c:pt idx="210">
                  <c:v>0.79069767441860461</c:v>
                </c:pt>
                <c:pt idx="211">
                  <c:v>0.79401993355481726</c:v>
                </c:pt>
                <c:pt idx="212">
                  <c:v>0.79734219269102991</c:v>
                </c:pt>
                <c:pt idx="213">
                  <c:v>0.80066445182724255</c:v>
                </c:pt>
                <c:pt idx="214">
                  <c:v>0.8039867109634552</c:v>
                </c:pt>
                <c:pt idx="215">
                  <c:v>0.80730897009966773</c:v>
                </c:pt>
                <c:pt idx="216">
                  <c:v>0.81063122923588038</c:v>
                </c:pt>
                <c:pt idx="217">
                  <c:v>0.81395348837209303</c:v>
                </c:pt>
                <c:pt idx="218">
                  <c:v>0.81727574750830567</c:v>
                </c:pt>
                <c:pt idx="219">
                  <c:v>0.82059800664451832</c:v>
                </c:pt>
                <c:pt idx="220">
                  <c:v>0.82392026578073085</c:v>
                </c:pt>
                <c:pt idx="221">
                  <c:v>0.8272425249169435</c:v>
                </c:pt>
                <c:pt idx="222">
                  <c:v>0.83056478405315615</c:v>
                </c:pt>
                <c:pt idx="223">
                  <c:v>0.83388704318936879</c:v>
                </c:pt>
                <c:pt idx="224">
                  <c:v>0.83720930232558144</c:v>
                </c:pt>
                <c:pt idx="225">
                  <c:v>0.84053156146179397</c:v>
                </c:pt>
                <c:pt idx="226">
                  <c:v>0.84385382059800662</c:v>
                </c:pt>
                <c:pt idx="227">
                  <c:v>0.84717607973421927</c:v>
                </c:pt>
                <c:pt idx="228">
                  <c:v>0.85049833887043191</c:v>
                </c:pt>
                <c:pt idx="229">
                  <c:v>0.85382059800664456</c:v>
                </c:pt>
                <c:pt idx="230">
                  <c:v>0.8571428571428571</c:v>
                </c:pt>
                <c:pt idx="231">
                  <c:v>0.86046511627906974</c:v>
                </c:pt>
                <c:pt idx="232">
                  <c:v>0.86378737541528239</c:v>
                </c:pt>
                <c:pt idx="233">
                  <c:v>0.86710963455149503</c:v>
                </c:pt>
                <c:pt idx="234">
                  <c:v>0.87043189368770768</c:v>
                </c:pt>
                <c:pt idx="235">
                  <c:v>0.87375415282392022</c:v>
                </c:pt>
                <c:pt idx="236">
                  <c:v>0.87707641196013286</c:v>
                </c:pt>
                <c:pt idx="237">
                  <c:v>0.88039867109634551</c:v>
                </c:pt>
                <c:pt idx="238">
                  <c:v>0.88372093023255816</c:v>
                </c:pt>
                <c:pt idx="239">
                  <c:v>0.8870431893687708</c:v>
                </c:pt>
                <c:pt idx="240">
                  <c:v>0.89036544850498334</c:v>
                </c:pt>
                <c:pt idx="241">
                  <c:v>0.89368770764119598</c:v>
                </c:pt>
                <c:pt idx="242">
                  <c:v>0.89700996677740863</c:v>
                </c:pt>
                <c:pt idx="243">
                  <c:v>0.90033222591362128</c:v>
                </c:pt>
                <c:pt idx="244">
                  <c:v>0.90365448504983392</c:v>
                </c:pt>
                <c:pt idx="245">
                  <c:v>0.90697674418604646</c:v>
                </c:pt>
                <c:pt idx="246">
                  <c:v>0.9102990033222591</c:v>
                </c:pt>
                <c:pt idx="247">
                  <c:v>0.91362126245847175</c:v>
                </c:pt>
                <c:pt idx="248">
                  <c:v>0.9169435215946844</c:v>
                </c:pt>
                <c:pt idx="249">
                  <c:v>0.92026578073089704</c:v>
                </c:pt>
                <c:pt idx="250">
                  <c:v>0.92358803986710969</c:v>
                </c:pt>
                <c:pt idx="251">
                  <c:v>0.92691029900332222</c:v>
                </c:pt>
                <c:pt idx="252">
                  <c:v>0.93023255813953487</c:v>
                </c:pt>
                <c:pt idx="253">
                  <c:v>0.93355481727574752</c:v>
                </c:pt>
                <c:pt idx="254">
                  <c:v>0.93687707641196016</c:v>
                </c:pt>
                <c:pt idx="255">
                  <c:v>0.94019933554817281</c:v>
                </c:pt>
                <c:pt idx="256">
                  <c:v>0.94352159468438535</c:v>
                </c:pt>
                <c:pt idx="257">
                  <c:v>0.94684385382059799</c:v>
                </c:pt>
                <c:pt idx="258">
                  <c:v>0.95016611295681064</c:v>
                </c:pt>
                <c:pt idx="259">
                  <c:v>0.95348837209302328</c:v>
                </c:pt>
                <c:pt idx="260">
                  <c:v>0.95681063122923593</c:v>
                </c:pt>
                <c:pt idx="261">
                  <c:v>0.96013289036544847</c:v>
                </c:pt>
                <c:pt idx="262">
                  <c:v>0.96345514950166111</c:v>
                </c:pt>
                <c:pt idx="263">
                  <c:v>0.96677740863787376</c:v>
                </c:pt>
                <c:pt idx="264">
                  <c:v>0.9700996677740864</c:v>
                </c:pt>
                <c:pt idx="265">
                  <c:v>0.97342192691029905</c:v>
                </c:pt>
                <c:pt idx="266">
                  <c:v>0.97674418604651159</c:v>
                </c:pt>
                <c:pt idx="267">
                  <c:v>0.98006644518272423</c:v>
                </c:pt>
                <c:pt idx="268">
                  <c:v>0.98338870431893688</c:v>
                </c:pt>
                <c:pt idx="269">
                  <c:v>0.98671096345514953</c:v>
                </c:pt>
                <c:pt idx="270">
                  <c:v>0.99003322259136217</c:v>
                </c:pt>
                <c:pt idx="271">
                  <c:v>0.99335548172757471</c:v>
                </c:pt>
                <c:pt idx="272">
                  <c:v>0.99667774086378735</c:v>
                </c:pt>
                <c:pt idx="273">
                  <c:v>1</c:v>
                </c:pt>
              </c:numCache>
            </c:numRef>
          </c:xVal>
          <c:yVal>
            <c:numRef>
              <c:f>'Extended Shapes'!$I$14:$I$287</c:f>
              <c:numCache>
                <c:formatCode>General</c:formatCode>
                <c:ptCount val="274"/>
                <c:pt idx="0">
                  <c:v>1.0006986682291427E-5</c:v>
                </c:pt>
                <c:pt idx="1">
                  <c:v>6.0753341787589442E-4</c:v>
                </c:pt>
                <c:pt idx="2">
                  <c:v>1.1859031012892282E-3</c:v>
                </c:pt>
                <c:pt idx="3">
                  <c:v>1.744986268790764E-3</c:v>
                </c:pt>
                <c:pt idx="4">
                  <c:v>2.2846925386738669E-3</c:v>
                </c:pt>
                <c:pt idx="5">
                  <c:v>2.8049907773072839E-3</c:v>
                </c:pt>
                <c:pt idx="6">
                  <c:v>3.3059094522845949E-3</c:v>
                </c:pt>
                <c:pt idx="7">
                  <c:v>3.7875339270953979E-3</c:v>
                </c:pt>
                <c:pt idx="8">
                  <c:v>4.2500031609264254E-3</c:v>
                </c:pt>
                <c:pt idx="9">
                  <c:v>4.6935062045760688E-3</c:v>
                </c:pt>
                <c:pt idx="10">
                  <c:v>5.1182785768320652E-3</c:v>
                </c:pt>
                <c:pt idx="11">
                  <c:v>5.5245985603538626E-3</c:v>
                </c:pt>
                <c:pt idx="12">
                  <c:v>5.9127834490256739E-3</c:v>
                </c:pt>
                <c:pt idx="13">
                  <c:v>6.2831857769002977E-3</c:v>
                </c:pt>
                <c:pt idx="14">
                  <c:v>6.6361895574089964E-3</c:v>
                </c:pt>
                <c:pt idx="15">
                  <c:v>6.972206559826527E-3</c:v>
                </c:pt>
                <c:pt idx="16">
                  <c:v>7.2916726480233753E-3</c:v>
                </c:pt>
                <c:pt idx="17">
                  <c:v>7.5950442043658728E-3</c:v>
                </c:pt>
                <c:pt idx="18">
                  <c:v>7.8827946593020767E-3</c:v>
                </c:pt>
                <c:pt idx="19">
                  <c:v>8.155411144755674E-3</c:v>
                </c:pt>
                <c:pt idx="20">
                  <c:v>8.4133912869940909E-3</c:v>
                </c:pt>
                <c:pt idx="21">
                  <c:v>8.6572401521864979E-3</c:v>
                </c:pt>
                <c:pt idx="22">
                  <c:v>8.8874673554621871E-3</c:v>
                </c:pt>
                <c:pt idx="23">
                  <c:v>9.1045843419487252E-3</c:v>
                </c:pt>
                <c:pt idx="24">
                  <c:v>9.3091018460483253E-3</c:v>
                </c:pt>
                <c:pt idx="25">
                  <c:v>9.5015275331113095E-3</c:v>
                </c:pt>
                <c:pt idx="26">
                  <c:v>9.6823638257134831E-3</c:v>
                </c:pt>
                <c:pt idx="27">
                  <c:v>9.8521059149468768E-3</c:v>
                </c:pt>
                <c:pt idx="28">
                  <c:v>1.0011239955499358E-2</c:v>
                </c:pt>
                <c:pt idx="29">
                  <c:v>1.0160241441836085E-2</c:v>
                </c:pt>
                <c:pt idx="30">
                  <c:v>1.0299573761501632E-2</c:v>
                </c:pt>
                <c:pt idx="31">
                  <c:v>1.0429686920437874E-2</c:v>
                </c:pt>
                <c:pt idx="32">
                  <c:v>1.0551016434254112E-2</c:v>
                </c:pt>
                <c:pt idx="33">
                  <c:v>1.0663982378587246E-2</c:v>
                </c:pt>
                <c:pt idx="34">
                  <c:v>1.076898859104196E-2</c:v>
                </c:pt>
                <c:pt idx="35">
                  <c:v>1.0866422016699706E-2</c:v>
                </c:pt>
                <c:pt idx="36">
                  <c:v>1.0956652188814534E-2</c:v>
                </c:pt>
                <c:pt idx="37">
                  <c:v>1.1040030836068786E-2</c:v>
                </c:pt>
                <c:pt idx="38">
                  <c:v>1.111689160762834E-2</c:v>
                </c:pt>
                <c:pt idx="39">
                  <c:v>1.1187549907205442E-2</c:v>
                </c:pt>
                <c:pt idx="40">
                  <c:v>1.1252302827395316E-2</c:v>
                </c:pt>
                <c:pt idx="41">
                  <c:v>1.1311429175691071E-2</c:v>
                </c:pt>
                <c:pt idx="42">
                  <c:v>1.1365189583787631E-2</c:v>
                </c:pt>
                <c:pt idx="43">
                  <c:v>1.1413826692049293E-2</c:v>
                </c:pt>
                <c:pt idx="44">
                  <c:v>1.1457565401329946E-2</c:v>
                </c:pt>
                <c:pt idx="45">
                  <c:v>1.1496613184686002E-2</c:v>
                </c:pt>
                <c:pt idx="46">
                  <c:v>1.1531160451905324E-2</c:v>
                </c:pt>
                <c:pt idx="47">
                  <c:v>1.1561380960181817E-2</c:v>
                </c:pt>
                <c:pt idx="48">
                  <c:v>1.1587432264685633E-2</c:v>
                </c:pt>
                <c:pt idx="49">
                  <c:v>1.1609456203209946E-2</c:v>
                </c:pt>
                <c:pt idx="50">
                  <c:v>1.1627579409509665E-2</c:v>
                </c:pt>
                <c:pt idx="51">
                  <c:v>1.1641913850378013E-2</c:v>
                </c:pt>
                <c:pt idx="52">
                  <c:v>1.1652557381935156E-2</c:v>
                </c:pt>
                <c:pt idx="53">
                  <c:v>1.1659594321017708E-2</c:v>
                </c:pt>
                <c:pt idx="54">
                  <c:v>1.1663096027962149E-2</c:v>
                </c:pt>
                <c:pt idx="55">
                  <c:v>1.1663121497463947E-2</c:v>
                </c:pt>
                <c:pt idx="56">
                  <c:v>1.1659717954562556E-2</c:v>
                </c:pt>
                <c:pt idx="57">
                  <c:v>1.1652921453156577E-2</c:v>
                </c:pt>
                <c:pt idx="58">
                  <c:v>1.1642757474781816E-2</c:v>
                </c:pt>
                <c:pt idx="59">
                  <c:v>1.1629241525697881E-2</c:v>
                </c:pt>
                <c:pt idx="60">
                  <c:v>1.1612379730615293E-2</c:v>
                </c:pt>
                <c:pt idx="61">
                  <c:v>1.1592169421664461E-2</c:v>
                </c:pt>
                <c:pt idx="62">
                  <c:v>1.1568599721452825E-2</c:v>
                </c:pt>
                <c:pt idx="63">
                  <c:v>1.154165211928221E-2</c:v>
                </c:pt>
                <c:pt idx="64">
                  <c:v>1.1511301039803424E-2</c:v>
                </c:pt>
                <c:pt idx="65">
                  <c:v>1.1477514403569568E-2</c:v>
                </c:pt>
                <c:pt idx="66">
                  <c:v>1.1440254179117716E-2</c:v>
                </c:pt>
                <c:pt idx="67">
                  <c:v>1.1399476926355921E-2</c:v>
                </c:pt>
                <c:pt idx="68">
                  <c:v>1.1355134331165371E-2</c:v>
                </c:pt>
                <c:pt idx="69">
                  <c:v>1.1307173731244419E-2</c:v>
                </c:pt>
                <c:pt idx="70">
                  <c:v>1.1255538633321797E-2</c:v>
                </c:pt>
                <c:pt idx="71">
                  <c:v>1.1200169221957367E-2</c:v>
                </c:pt>
                <c:pt idx="72">
                  <c:v>1.1141002860222338E-2</c:v>
                </c:pt>
                <c:pt idx="73">
                  <c:v>1.1077974582618954E-2</c:v>
                </c:pt>
                <c:pt idx="74">
                  <c:v>1.1011017580654302E-2</c:v>
                </c:pt>
                <c:pt idx="75">
                  <c:v>1.0940063681528726E-2</c:v>
                </c:pt>
                <c:pt idx="76">
                  <c:v>1.0865043820440602E-2</c:v>
                </c:pt>
                <c:pt idx="77">
                  <c:v>1.0785888507040816E-2</c:v>
                </c:pt>
                <c:pt idx="78">
                  <c:v>1.0702528286597266E-2</c:v>
                </c:pt>
                <c:pt idx="79">
                  <c:v>1.0614894196453723E-2</c:v>
                </c:pt>
                <c:pt idx="80">
                  <c:v>1.052291821838615E-2</c:v>
                </c:pt>
                <c:pt idx="81">
                  <c:v>1.0426533727477349E-2</c:v>
                </c:pt>
                <c:pt idx="82">
                  <c:v>1.032567593814647E-2</c:v>
                </c:pt>
                <c:pt idx="83">
                  <c:v>1.0220282347986741E-2</c:v>
                </c:pt>
                <c:pt idx="84">
                  <c:v>1.0110293180080882E-2</c:v>
                </c:pt>
                <c:pt idx="85">
                  <c:v>9.9956518244842911E-3</c:v>
                </c:pt>
                <c:pt idx="86">
                  <c:v>9.8763052795877472E-3</c:v>
                </c:pt>
                <c:pt idx="87">
                  <c:v>9.752204594101116E-3</c:v>
                </c:pt>
                <c:pt idx="88">
                  <c:v>9.6233053104332698E-3</c:v>
                </c:pt>
                <c:pt idx="89">
                  <c:v>9.4895679102883178E-3</c:v>
                </c:pt>
                <c:pt idx="90">
                  <c:v>9.3509582633533386E-3</c:v>
                </c:pt>
                <c:pt idx="91">
                  <c:v>9.2074480800209343E-3</c:v>
                </c:pt>
                <c:pt idx="92">
                  <c:v>9.0590153691775428E-3</c:v>
                </c:pt>
                <c:pt idx="93">
                  <c:v>8.9056449021956627E-3</c:v>
                </c:pt>
                <c:pt idx="94">
                  <c:v>8.7473286844006737E-3</c:v>
                </c:pt>
                <c:pt idx="95">
                  <c:v>8.5840664354515893E-3</c:v>
                </c:pt>
                <c:pt idx="96">
                  <c:v>8.415866080277069E-3</c:v>
                </c:pt>
                <c:pt idx="97">
                  <c:v>8.2427442524656679E-3</c:v>
                </c:pt>
                <c:pt idx="98">
                  <c:v>8.064726812321097E-3</c:v>
                </c:pt>
                <c:pt idx="99">
                  <c:v>7.8818493821819543E-3</c:v>
                </c:pt>
                <c:pt idx="100">
                  <c:v>7.6941579020844116E-3</c:v>
                </c:pt>
                <c:pt idx="101">
                  <c:v>7.5017092094390768E-3</c:v>
                </c:pt>
                <c:pt idx="102">
                  <c:v>7.3045716471239874E-3</c:v>
                </c:pt>
                <c:pt idx="103">
                  <c:v>7.1028257053018353E-3</c:v>
                </c:pt>
                <c:pt idx="104">
                  <c:v>6.8965647033914397E-3</c:v>
                </c:pt>
                <c:pt idx="105">
                  <c:v>6.6858955200110749E-3</c:v>
                </c:pt>
                <c:pt idx="106">
                  <c:v>6.470939380439529E-3</c:v>
                </c:pt>
                <c:pt idx="107">
                  <c:v>6.2518327132843766E-3</c:v>
                </c:pt>
                <c:pt idx="108">
                  <c:v>6.0287280907174012E-3</c:v>
                </c:pt>
                <c:pt idx="109">
                  <c:v>5.8017952699701411E-3</c:v>
                </c:pt>
                <c:pt idx="110">
                  <c:v>5.5712223579440327E-3</c:v>
                </c:pt>
                <c:pt idx="111">
                  <c:v>5.3372171260007463E-3</c:v>
                </c:pt>
                <c:pt idx="112">
                  <c:v>5.1000085085364461E-3</c:v>
                </c:pt>
                <c:pt idx="113">
                  <c:v>4.8598483271603699E-3</c:v>
                </c:pt>
                <c:pt idx="114">
                  <c:v>4.6170132926494425E-3</c:v>
                </c:pt>
                <c:pt idx="115">
                  <c:v>4.3718073499243275E-3</c:v>
                </c:pt>
                <c:pt idx="116">
                  <c:v>4.1245644478412448E-3</c:v>
                </c:pt>
                <c:pt idx="117">
                  <c:v>3.8756518366129069E-3</c:v>
                </c:pt>
                <c:pt idx="118">
                  <c:v>3.6254740224675635E-3</c:v>
                </c:pt>
                <c:pt idx="119">
                  <c:v>3.3744775434972497E-3</c:v>
                </c:pt>
                <c:pt idx="120">
                  <c:v>3.12315677499134E-3</c:v>
                </c:pt>
                <c:pt idx="121">
                  <c:v>2.8720610304727875E-3</c:v>
                </c:pt>
                <c:pt idx="122">
                  <c:v>2.621803301643336E-3</c:v>
                </c:pt>
                <c:pt idx="123">
                  <c:v>2.3730710854712998E-3</c:v>
                </c:pt>
                <c:pt idx="124">
                  <c:v>2.1266398956879635E-3</c:v>
                </c:pt>
                <c:pt idx="125">
                  <c:v>1.8833902778462479E-3</c:v>
                </c:pt>
                <c:pt idx="126">
                  <c:v>1.6443295026545303E-3</c:v>
                </c:pt>
                <c:pt idx="127">
                  <c:v>1.4106197055114085E-3</c:v>
                </c:pt>
                <c:pt idx="128">
                  <c:v>1.1836153291831652E-3</c:v>
                </c:pt>
                <c:pt idx="129">
                  <c:v>9.6491481631116025E-4</c:v>
                </c:pt>
                <c:pt idx="130">
                  <c:v>7.5643801584715476E-4</c:v>
                </c:pt>
                <c:pt idx="131">
                  <c:v>5.6051937124769816E-4</c:v>
                </c:pt>
                <c:pt idx="132">
                  <c:v>3.8030312635306762E-4</c:v>
                </c:pt>
                <c:pt idx="133">
                  <c:v>2.2072777767523572E-4</c:v>
                </c:pt>
                <c:pt idx="134">
                  <c:v>7.0952709527062112E-5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6.0463417536515461E-5</c:v>
                </c:pt>
                <c:pt idx="139">
                  <c:v>6.8209379651682747E-4</c:v>
                </c:pt>
                <c:pt idx="140">
                  <c:v>1.2056653242693161E-3</c:v>
                </c:pt>
                <c:pt idx="141">
                  <c:v>1.646342946285761E-3</c:v>
                </c:pt>
                <c:pt idx="142">
                  <c:v>2.018567776567436E-3</c:v>
                </c:pt>
                <c:pt idx="143">
                  <c:v>2.3344546506802828E-3</c:v>
                </c:pt>
                <c:pt idx="144">
                  <c:v>2.6038554928335712E-3</c:v>
                </c:pt>
                <c:pt idx="145">
                  <c:v>2.8339864274427302E-3</c:v>
                </c:pt>
                <c:pt idx="146">
                  <c:v>3.0306203316676048E-3</c:v>
                </c:pt>
                <c:pt idx="147">
                  <c:v>3.1982361511520801E-3</c:v>
                </c:pt>
                <c:pt idx="148">
                  <c:v>3.3403244865685146E-3</c:v>
                </c:pt>
                <c:pt idx="149">
                  <c:v>3.4596217183377421E-3</c:v>
                </c:pt>
                <c:pt idx="150">
                  <c:v>3.5582907579961411E-3</c:v>
                </c:pt>
                <c:pt idx="151">
                  <c:v>3.6380587507330478E-3</c:v>
                </c:pt>
                <c:pt idx="152">
                  <c:v>3.7003209912916933E-3</c:v>
                </c:pt>
                <c:pt idx="153">
                  <c:v>3.7462189999031355E-3</c:v>
                </c:pt>
                <c:pt idx="154">
                  <c:v>3.7766990613383555E-3</c:v>
                </c:pt>
                <c:pt idx="155">
                  <c:v>3.7925560995989887E-3</c:v>
                </c:pt>
                <c:pt idx="156">
                  <c:v>3.7944665859101058E-3</c:v>
                </c:pt>
                <c:pt idx="157">
                  <c:v>3.783013261612205E-3</c:v>
                </c:pt>
                <c:pt idx="158">
                  <c:v>3.7587037576205878E-3</c:v>
                </c:pt>
                <c:pt idx="159">
                  <c:v>3.7219846645884683E-3</c:v>
                </c:pt>
                <c:pt idx="160">
                  <c:v>3.6732522129270025E-3</c:v>
                </c:pt>
                <c:pt idx="161">
                  <c:v>3.6128604271309451E-3</c:v>
                </c:pt>
                <c:pt idx="162">
                  <c:v>3.5411273992452699E-3</c:v>
                </c:pt>
                <c:pt idx="163">
                  <c:v>3.458340162649144E-3</c:v>
                </c:pt>
                <c:pt idx="164">
                  <c:v>3.3647585252836003E-3</c:v>
                </c:pt>
                <c:pt idx="165">
                  <c:v>3.2606181303285807E-3</c:v>
                </c:pt>
                <c:pt idx="166">
                  <c:v>3.1461329442361865E-3</c:v>
                </c:pt>
                <c:pt idx="167">
                  <c:v>3.0214973210869862E-3</c:v>
                </c:pt>
                <c:pt idx="168">
                  <c:v>2.8868877541120648E-3</c:v>
                </c:pt>
                <c:pt idx="169">
                  <c:v>2.7424643967018719E-3</c:v>
                </c:pt>
                <c:pt idx="170">
                  <c:v>2.5883724138957721E-3</c:v>
                </c:pt>
                <c:pt idx="171">
                  <c:v>2.4247432094371348E-3</c:v>
                </c:pt>
                <c:pt idx="172">
                  <c:v>2.2516955616411253E-3</c:v>
                </c:pt>
                <c:pt idx="173">
                  <c:v>2.0693366925570961E-3</c:v>
                </c:pt>
                <c:pt idx="174">
                  <c:v>1.8777632884562944E-3</c:v>
                </c:pt>
                <c:pt idx="175">
                  <c:v>1.6770624849681845E-3</c:v>
                </c:pt>
                <c:pt idx="176">
                  <c:v>1.4673128267934392E-3</c:v>
                </c:pt>
                <c:pt idx="177">
                  <c:v>1.2485852095105393E-3</c:v>
                </c:pt>
                <c:pt idx="178">
                  <c:v>1.020943809320966E-3</c:v>
                </c:pt>
                <c:pt idx="179">
                  <c:v>7.844470054492351E-4</c:v>
                </c:pt>
                <c:pt idx="180">
                  <c:v>5.3914829919533033E-4</c:v>
                </c:pt>
                <c:pt idx="181">
                  <c:v>2.850972332117263E-4</c:v>
                </c:pt>
                <c:pt idx="182">
                  <c:v>2.2340314366800491E-5</c:v>
                </c:pt>
                <c:pt idx="183">
                  <c:v>-2.4907805650025799E-4</c:v>
                </c:pt>
                <c:pt idx="184">
                  <c:v>-5.2911464458178705E-4</c:v>
                </c:pt>
                <c:pt idx="185">
                  <c:v>-8.1772642739011859E-4</c:v>
                </c:pt>
                <c:pt idx="186">
                  <c:v>-1.1148696237007754E-3</c:v>
                </c:pt>
                <c:pt idx="187">
                  <c:v>-1.4204987013315498E-3</c:v>
                </c:pt>
                <c:pt idx="188">
                  <c:v>-1.7345653597447342E-3</c:v>
                </c:pt>
                <c:pt idx="189">
                  <c:v>-2.0570174832673211E-3</c:v>
                </c:pt>
                <c:pt idx="190">
                  <c:v>-2.3877980605437597E-3</c:v>
                </c:pt>
                <c:pt idx="191">
                  <c:v>-2.7268440656762487E-3</c:v>
                </c:pt>
                <c:pt idx="192">
                  <c:v>-3.074085296372622E-3</c:v>
                </c:pt>
                <c:pt idx="193">
                  <c:v>-3.4294431643228066E-3</c:v>
                </c:pt>
                <c:pt idx="194">
                  <c:v>-3.7928294329627713E-3</c:v>
                </c:pt>
                <c:pt idx="195">
                  <c:v>-4.1641448977706554E-3</c:v>
                </c:pt>
                <c:pt idx="196">
                  <c:v>-4.5432780042805902E-3</c:v>
                </c:pt>
                <c:pt idx="197">
                  <c:v>-4.9301033991022503E-3</c:v>
                </c:pt>
                <c:pt idx="198">
                  <c:v>-5.3244804094103254E-3</c:v>
                </c:pt>
                <c:pt idx="199">
                  <c:v>-5.7262514466276176E-3</c:v>
                </c:pt>
                <c:pt idx="200">
                  <c:v>-6.1352403303830648E-3</c:v>
                </c:pt>
                <c:pt idx="201">
                  <c:v>-6.5512505292901002E-3</c:v>
                </c:pt>
                <c:pt idx="202">
                  <c:v>-6.9740633156847838E-3</c:v>
                </c:pt>
                <c:pt idx="203">
                  <c:v>-7.403435832193832E-3</c:v>
                </c:pt>
                <c:pt idx="204">
                  <c:v>-7.8390990688982226E-3</c:v>
                </c:pt>
                <c:pt idx="205">
                  <c:v>-8.2807557509264329E-3</c:v>
                </c:pt>
                <c:pt idx="206">
                  <c:v>-8.7280781375817153E-3</c:v>
                </c:pt>
                <c:pt idx="207">
                  <c:v>-9.1807057355930248E-3</c:v>
                </c:pt>
                <c:pt idx="208">
                  <c:v>-9.6382429308017464E-3</c:v>
                </c:pt>
                <c:pt idx="209">
                  <c:v>-1.0100256544575113E-2</c:v>
                </c:pt>
                <c:pt idx="210">
                  <c:v>-1.0566273323489498E-2</c:v>
                </c:pt>
                <c:pt idx="211">
                  <c:v>-1.1035777373364407E-2</c:v>
                </c:pt>
                <c:pt idx="212">
                  <c:v>-1.1508207551567789E-2</c:v>
                </c:pt>
                <c:pt idx="213">
                  <c:v>-1.1982954834657382E-2</c:v>
                </c:pt>
                <c:pt idx="214">
                  <c:v>-1.2459359681872319E-2</c:v>
                </c:pt>
                <c:pt idx="215">
                  <c:v>-1.2936709418739274E-2</c:v>
                </c:pt>
                <c:pt idx="216">
                  <c:v>-1.3414235669088887E-2</c:v>
                </c:pt>
                <c:pt idx="217">
                  <c:v>-1.3891111868064267E-2</c:v>
                </c:pt>
                <c:pt idx="218">
                  <c:v>-1.4366450893205837E-2</c:v>
                </c:pt>
                <c:pt idx="219">
                  <c:v>-1.4839302855355332E-2</c:v>
                </c:pt>
                <c:pt idx="220">
                  <c:v>-1.5308653095871427E-2</c:v>
                </c:pt>
                <c:pt idx="221">
                  <c:v>-1.5773420441393533E-2</c:v>
                </c:pt>
                <c:pt idx="222">
                  <c:v>-1.6232455772027893E-2</c:v>
                </c:pt>
                <c:pt idx="223">
                  <c:v>-1.6684540963222937E-2</c:v>
                </c:pt>
                <c:pt idx="224">
                  <c:v>-1.7128388265610615E-2</c:v>
                </c:pt>
                <c:pt idx="225">
                  <c:v>-1.7562640190534808E-2</c:v>
                </c:pt>
                <c:pt idx="226">
                  <c:v>-1.7985869971694622E-2</c:v>
                </c:pt>
                <c:pt idx="227">
                  <c:v>-1.839658267507847E-2</c:v>
                </c:pt>
                <c:pt idx="228">
                  <c:v>-1.8793217029954404E-2</c:v>
                </c:pt>
                <c:pt idx="229">
                  <c:v>-1.9174148052873527E-2</c:v>
                </c:pt>
                <c:pt idx="230">
                  <c:v>-1.9537690534223683E-2</c:v>
                </c:pt>
                <c:pt idx="231">
                  <c:v>-1.9882103452611797E-2</c:v>
                </c:pt>
                <c:pt idx="232">
                  <c:v>-2.0205595376053286E-2</c:v>
                </c:pt>
                <c:pt idx="233">
                  <c:v>-2.0506330900430785E-2</c:v>
                </c:pt>
                <c:pt idx="234">
                  <c:v>-2.0782438164805992E-2</c:v>
                </c:pt>
                <c:pt idx="235">
                  <c:v>-2.103201746983795E-2</c:v>
                </c:pt>
                <c:pt idx="236">
                  <c:v>-2.1253151009747531E-2</c:v>
                </c:pt>
                <c:pt idx="237">
                  <c:v>-2.1443913710014043E-2</c:v>
                </c:pt>
                <c:pt idx="238">
                  <c:v>-2.1602385142422791E-2</c:v>
                </c:pt>
                <c:pt idx="239">
                  <c:v>-2.1726662466420944E-2</c:v>
                </c:pt>
                <c:pt idx="240">
                  <c:v>-2.1814874321307909E-2</c:v>
                </c:pt>
                <c:pt idx="241">
                  <c:v>-2.1865195568006961E-2</c:v>
                </c:pt>
                <c:pt idx="242">
                  <c:v>-2.1875862752564899E-2</c:v>
                </c:pt>
                <c:pt idx="243">
                  <c:v>-2.1845190136733302E-2</c:v>
                </c:pt>
                <c:pt idx="244">
                  <c:v>-2.1771586114707257E-2</c:v>
                </c:pt>
                <c:pt idx="245">
                  <c:v>-2.1653569810117845E-2</c:v>
                </c:pt>
                <c:pt idx="246">
                  <c:v>-2.1489787624526493E-2</c:v>
                </c:pt>
                <c:pt idx="247">
                  <c:v>-2.1279029488799877E-2</c:v>
                </c:pt>
                <c:pt idx="248">
                  <c:v>-2.1020244552703033E-2</c:v>
                </c:pt>
                <c:pt idx="249">
                  <c:v>-2.0712556036630227E-2</c:v>
                </c:pt>
                <c:pt idx="250">
                  <c:v>-2.0355274963320857E-2</c:v>
                </c:pt>
                <c:pt idx="251">
                  <c:v>-1.9947912487283091E-2</c:v>
                </c:pt>
                <c:pt idx="252">
                  <c:v>-1.9490190545924959E-2</c:v>
                </c:pt>
                <c:pt idx="253">
                  <c:v>-1.8982050569340398E-2</c:v>
                </c:pt>
                <c:pt idx="254">
                  <c:v>-1.8423660005383161E-2</c:v>
                </c:pt>
                <c:pt idx="255">
                  <c:v>-1.7815416442924115E-2</c:v>
                </c:pt>
                <c:pt idx="256">
                  <c:v>-1.7157949148641594E-2</c:v>
                </c:pt>
                <c:pt idx="257">
                  <c:v>-1.6452117870719599E-2</c:v>
                </c:pt>
                <c:pt idx="258">
                  <c:v>-1.569900880560195E-2</c:v>
                </c:pt>
                <c:pt idx="259">
                  <c:v>-1.489992767044776E-2</c:v>
                </c:pt>
                <c:pt idx="260">
                  <c:v>-1.4056389872993319E-2</c:v>
                </c:pt>
                <c:pt idx="261">
                  <c:v>-1.3170107820863822E-2</c:v>
                </c:pt>
                <c:pt idx="262">
                  <c:v>-1.2242975462667737E-2</c:v>
                </c:pt>
                <c:pt idx="263">
                  <c:v>-1.1277050202103813E-2</c:v>
                </c:pt>
                <c:pt idx="264">
                  <c:v>-1.0274532372542229E-2</c:v>
                </c:pt>
                <c:pt idx="265">
                  <c:v>-9.2377425019055173E-3</c:v>
                </c:pt>
                <c:pt idx="266">
                  <c:v>-8.1690966350460147E-3</c:v>
                </c:pt>
                <c:pt idx="267">
                  <c:v>-7.0710800115253089E-3</c:v>
                </c:pt>
                <c:pt idx="268">
                  <c:v>-5.9462194144787473E-3</c:v>
                </c:pt>
                <c:pt idx="269">
                  <c:v>-4.7970544724509033E-3</c:v>
                </c:pt>
                <c:pt idx="270">
                  <c:v>-3.6261078531640294E-3</c:v>
                </c:pt>
                <c:pt idx="271">
                  <c:v>-2.43585190657129E-3</c:v>
                </c:pt>
                <c:pt idx="272">
                  <c:v>-1.2286532788202491E-3</c:v>
                </c:pt>
                <c:pt idx="273">
                  <c:v>-6.5693553461884053E-6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EE30-4111-B408-CE8F4A9C5206}"/>
            </c:ext>
          </c:extLst>
        </c:ser>
        <c:ser>
          <c:idx val="8"/>
          <c:order val="6"/>
          <c:tx>
            <c:strRef>
              <c:f>'Extended Shapes'!$J$13</c:f>
              <c:strCache>
                <c:ptCount val="1"/>
                <c:pt idx="0">
                  <c:v>Cylinder Re 3200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FFC000"/>
              </a:solidFill>
              <a:ln w="0">
                <a:solidFill>
                  <a:srgbClr val="FFC000"/>
                </a:solidFill>
              </a:ln>
              <a:effectLst/>
            </c:spPr>
          </c:marker>
          <c:xVal>
            <c:numRef>
              <c:f>'Extended Shapes'!$A$14:$A$287</c:f>
              <c:numCache>
                <c:formatCode>General</c:formatCode>
                <c:ptCount val="274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0.38205980066445183</c:v>
                </c:pt>
                <c:pt idx="115">
                  <c:v>0.38538205980066448</c:v>
                </c:pt>
                <c:pt idx="116">
                  <c:v>0.38870431893687707</c:v>
                </c:pt>
                <c:pt idx="117">
                  <c:v>0.39202657807308972</c:v>
                </c:pt>
                <c:pt idx="118">
                  <c:v>0.39534883720930231</c:v>
                </c:pt>
                <c:pt idx="119">
                  <c:v>0.39867109634551495</c:v>
                </c:pt>
                <c:pt idx="120">
                  <c:v>0.4019933554817276</c:v>
                </c:pt>
                <c:pt idx="121">
                  <c:v>0.40531561461794019</c:v>
                </c:pt>
                <c:pt idx="122">
                  <c:v>0.40863787375415284</c:v>
                </c:pt>
                <c:pt idx="123">
                  <c:v>0.41196013289036543</c:v>
                </c:pt>
                <c:pt idx="124">
                  <c:v>0.41528239202657807</c:v>
                </c:pt>
                <c:pt idx="125">
                  <c:v>0.41860465116279072</c:v>
                </c:pt>
                <c:pt idx="126">
                  <c:v>0.42192691029900331</c:v>
                </c:pt>
                <c:pt idx="127">
                  <c:v>0.42524916943521596</c:v>
                </c:pt>
                <c:pt idx="128">
                  <c:v>0.42857142857142855</c:v>
                </c:pt>
                <c:pt idx="129">
                  <c:v>0.43189368770764119</c:v>
                </c:pt>
                <c:pt idx="130">
                  <c:v>0.43521594684385384</c:v>
                </c:pt>
                <c:pt idx="131">
                  <c:v>0.43853820598006643</c:v>
                </c:pt>
                <c:pt idx="132">
                  <c:v>0.44186046511627908</c:v>
                </c:pt>
                <c:pt idx="133">
                  <c:v>0.44518272425249167</c:v>
                </c:pt>
                <c:pt idx="134">
                  <c:v>0.44850498338870431</c:v>
                </c:pt>
                <c:pt idx="135">
                  <c:v>0.45182724252491696</c:v>
                </c:pt>
                <c:pt idx="136">
                  <c:v>0.45514950166112955</c:v>
                </c:pt>
                <c:pt idx="137">
                  <c:v>0.54817275747508309</c:v>
                </c:pt>
                <c:pt idx="138">
                  <c:v>0.55149501661129563</c:v>
                </c:pt>
                <c:pt idx="139">
                  <c:v>0.55481727574750828</c:v>
                </c:pt>
                <c:pt idx="140">
                  <c:v>0.55813953488372092</c:v>
                </c:pt>
                <c:pt idx="141">
                  <c:v>0.56146179401993357</c:v>
                </c:pt>
                <c:pt idx="142">
                  <c:v>0.56478405315614622</c:v>
                </c:pt>
                <c:pt idx="143">
                  <c:v>0.56810631229235875</c:v>
                </c:pt>
                <c:pt idx="144">
                  <c:v>0.5714285714285714</c:v>
                </c:pt>
                <c:pt idx="145">
                  <c:v>0.57475083056478404</c:v>
                </c:pt>
                <c:pt idx="146">
                  <c:v>0.57807308970099669</c:v>
                </c:pt>
                <c:pt idx="147">
                  <c:v>0.58139534883720934</c:v>
                </c:pt>
                <c:pt idx="148">
                  <c:v>0.58471760797342198</c:v>
                </c:pt>
                <c:pt idx="149">
                  <c:v>0.58803986710963452</c:v>
                </c:pt>
                <c:pt idx="150">
                  <c:v>0.59136212624584716</c:v>
                </c:pt>
                <c:pt idx="151">
                  <c:v>0.59468438538205981</c:v>
                </c:pt>
                <c:pt idx="152">
                  <c:v>0.59800664451827246</c:v>
                </c:pt>
                <c:pt idx="153">
                  <c:v>0.6013289036544851</c:v>
                </c:pt>
                <c:pt idx="154">
                  <c:v>0.60465116279069764</c:v>
                </c:pt>
                <c:pt idx="155">
                  <c:v>0.60797342192691028</c:v>
                </c:pt>
                <c:pt idx="156">
                  <c:v>0.61129568106312293</c:v>
                </c:pt>
                <c:pt idx="157">
                  <c:v>0.61461794019933558</c:v>
                </c:pt>
                <c:pt idx="158">
                  <c:v>0.61794019933554822</c:v>
                </c:pt>
                <c:pt idx="159">
                  <c:v>0.62126245847176076</c:v>
                </c:pt>
                <c:pt idx="160">
                  <c:v>0.62458471760797341</c:v>
                </c:pt>
                <c:pt idx="161">
                  <c:v>0.62790697674418605</c:v>
                </c:pt>
                <c:pt idx="162">
                  <c:v>0.6312292358803987</c:v>
                </c:pt>
                <c:pt idx="163">
                  <c:v>0.63455149501661134</c:v>
                </c:pt>
                <c:pt idx="164">
                  <c:v>0.63787375415282388</c:v>
                </c:pt>
                <c:pt idx="165">
                  <c:v>0.64119601328903653</c:v>
                </c:pt>
                <c:pt idx="166">
                  <c:v>0.64451827242524917</c:v>
                </c:pt>
                <c:pt idx="167">
                  <c:v>0.64784053156146182</c:v>
                </c:pt>
                <c:pt idx="168">
                  <c:v>0.65116279069767447</c:v>
                </c:pt>
                <c:pt idx="169">
                  <c:v>0.654485049833887</c:v>
                </c:pt>
                <c:pt idx="170">
                  <c:v>0.65780730897009965</c:v>
                </c:pt>
                <c:pt idx="171">
                  <c:v>0.66112956810631229</c:v>
                </c:pt>
                <c:pt idx="172">
                  <c:v>0.66445182724252494</c:v>
                </c:pt>
                <c:pt idx="173">
                  <c:v>0.66777408637873759</c:v>
                </c:pt>
                <c:pt idx="174">
                  <c:v>0.67109634551495012</c:v>
                </c:pt>
                <c:pt idx="175">
                  <c:v>0.67441860465116277</c:v>
                </c:pt>
                <c:pt idx="176">
                  <c:v>0.67774086378737541</c:v>
                </c:pt>
                <c:pt idx="177">
                  <c:v>0.68106312292358806</c:v>
                </c:pt>
                <c:pt idx="178">
                  <c:v>0.68438538205980071</c:v>
                </c:pt>
                <c:pt idx="179">
                  <c:v>0.68770764119601324</c:v>
                </c:pt>
                <c:pt idx="180">
                  <c:v>0.69102990033222589</c:v>
                </c:pt>
                <c:pt idx="181">
                  <c:v>0.69435215946843853</c:v>
                </c:pt>
                <c:pt idx="182">
                  <c:v>0.69767441860465118</c:v>
                </c:pt>
                <c:pt idx="183">
                  <c:v>0.70099667774086383</c:v>
                </c:pt>
                <c:pt idx="184">
                  <c:v>0.70431893687707636</c:v>
                </c:pt>
                <c:pt idx="185">
                  <c:v>0.70764119601328901</c:v>
                </c:pt>
                <c:pt idx="186">
                  <c:v>0.71096345514950166</c:v>
                </c:pt>
                <c:pt idx="187">
                  <c:v>0.7142857142857143</c:v>
                </c:pt>
                <c:pt idx="188">
                  <c:v>0.71760797342192695</c:v>
                </c:pt>
                <c:pt idx="189">
                  <c:v>0.72093023255813948</c:v>
                </c:pt>
                <c:pt idx="190">
                  <c:v>0.72425249169435213</c:v>
                </c:pt>
                <c:pt idx="191">
                  <c:v>0.72757475083056478</c:v>
                </c:pt>
                <c:pt idx="192">
                  <c:v>0.73089700996677742</c:v>
                </c:pt>
                <c:pt idx="193">
                  <c:v>0.73421926910299007</c:v>
                </c:pt>
                <c:pt idx="194">
                  <c:v>0.7375415282392026</c:v>
                </c:pt>
                <c:pt idx="195">
                  <c:v>0.74086378737541525</c:v>
                </c:pt>
                <c:pt idx="196">
                  <c:v>0.7441860465116279</c:v>
                </c:pt>
                <c:pt idx="197">
                  <c:v>0.74750830564784054</c:v>
                </c:pt>
                <c:pt idx="198">
                  <c:v>0.75083056478405319</c:v>
                </c:pt>
                <c:pt idx="199">
                  <c:v>0.75415282392026584</c:v>
                </c:pt>
                <c:pt idx="200">
                  <c:v>0.75747508305647837</c:v>
                </c:pt>
                <c:pt idx="201">
                  <c:v>0.76079734219269102</c:v>
                </c:pt>
                <c:pt idx="202">
                  <c:v>0.76411960132890366</c:v>
                </c:pt>
                <c:pt idx="203">
                  <c:v>0.76744186046511631</c:v>
                </c:pt>
                <c:pt idx="204">
                  <c:v>0.77076411960132896</c:v>
                </c:pt>
                <c:pt idx="205">
                  <c:v>0.77408637873754149</c:v>
                </c:pt>
                <c:pt idx="206">
                  <c:v>0.77740863787375414</c:v>
                </c:pt>
                <c:pt idx="207">
                  <c:v>0.78073089700996678</c:v>
                </c:pt>
                <c:pt idx="208">
                  <c:v>0.78405315614617943</c:v>
                </c:pt>
                <c:pt idx="209">
                  <c:v>0.78737541528239208</c:v>
                </c:pt>
                <c:pt idx="210">
                  <c:v>0.79069767441860461</c:v>
                </c:pt>
                <c:pt idx="211">
                  <c:v>0.79401993355481726</c:v>
                </c:pt>
                <c:pt idx="212">
                  <c:v>0.79734219269102991</c:v>
                </c:pt>
                <c:pt idx="213">
                  <c:v>0.80066445182724255</c:v>
                </c:pt>
                <c:pt idx="214">
                  <c:v>0.8039867109634552</c:v>
                </c:pt>
                <c:pt idx="215">
                  <c:v>0.80730897009966773</c:v>
                </c:pt>
                <c:pt idx="216">
                  <c:v>0.81063122923588038</c:v>
                </c:pt>
                <c:pt idx="217">
                  <c:v>0.81395348837209303</c:v>
                </c:pt>
                <c:pt idx="218">
                  <c:v>0.81727574750830567</c:v>
                </c:pt>
                <c:pt idx="219">
                  <c:v>0.82059800664451832</c:v>
                </c:pt>
                <c:pt idx="220">
                  <c:v>0.82392026578073085</c:v>
                </c:pt>
                <c:pt idx="221">
                  <c:v>0.8272425249169435</c:v>
                </c:pt>
                <c:pt idx="222">
                  <c:v>0.83056478405315615</c:v>
                </c:pt>
                <c:pt idx="223">
                  <c:v>0.83388704318936879</c:v>
                </c:pt>
                <c:pt idx="224">
                  <c:v>0.83720930232558144</c:v>
                </c:pt>
                <c:pt idx="225">
                  <c:v>0.84053156146179397</c:v>
                </c:pt>
                <c:pt idx="226">
                  <c:v>0.84385382059800662</c:v>
                </c:pt>
                <c:pt idx="227">
                  <c:v>0.84717607973421927</c:v>
                </c:pt>
                <c:pt idx="228">
                  <c:v>0.85049833887043191</c:v>
                </c:pt>
                <c:pt idx="229">
                  <c:v>0.85382059800664456</c:v>
                </c:pt>
                <c:pt idx="230">
                  <c:v>0.8571428571428571</c:v>
                </c:pt>
                <c:pt idx="231">
                  <c:v>0.86046511627906974</c:v>
                </c:pt>
                <c:pt idx="232">
                  <c:v>0.86378737541528239</c:v>
                </c:pt>
                <c:pt idx="233">
                  <c:v>0.86710963455149503</c:v>
                </c:pt>
                <c:pt idx="234">
                  <c:v>0.87043189368770768</c:v>
                </c:pt>
                <c:pt idx="235">
                  <c:v>0.87375415282392022</c:v>
                </c:pt>
                <c:pt idx="236">
                  <c:v>0.87707641196013286</c:v>
                </c:pt>
                <c:pt idx="237">
                  <c:v>0.88039867109634551</c:v>
                </c:pt>
                <c:pt idx="238">
                  <c:v>0.88372093023255816</c:v>
                </c:pt>
                <c:pt idx="239">
                  <c:v>0.8870431893687708</c:v>
                </c:pt>
                <c:pt idx="240">
                  <c:v>0.89036544850498334</c:v>
                </c:pt>
                <c:pt idx="241">
                  <c:v>0.89368770764119598</c:v>
                </c:pt>
                <c:pt idx="242">
                  <c:v>0.89700996677740863</c:v>
                </c:pt>
                <c:pt idx="243">
                  <c:v>0.90033222591362128</c:v>
                </c:pt>
                <c:pt idx="244">
                  <c:v>0.90365448504983392</c:v>
                </c:pt>
                <c:pt idx="245">
                  <c:v>0.90697674418604646</c:v>
                </c:pt>
                <c:pt idx="246">
                  <c:v>0.9102990033222591</c:v>
                </c:pt>
                <c:pt idx="247">
                  <c:v>0.91362126245847175</c:v>
                </c:pt>
                <c:pt idx="248">
                  <c:v>0.9169435215946844</c:v>
                </c:pt>
                <c:pt idx="249">
                  <c:v>0.92026578073089704</c:v>
                </c:pt>
                <c:pt idx="250">
                  <c:v>0.92358803986710969</c:v>
                </c:pt>
                <c:pt idx="251">
                  <c:v>0.92691029900332222</c:v>
                </c:pt>
                <c:pt idx="252">
                  <c:v>0.93023255813953487</c:v>
                </c:pt>
                <c:pt idx="253">
                  <c:v>0.93355481727574752</c:v>
                </c:pt>
                <c:pt idx="254">
                  <c:v>0.93687707641196016</c:v>
                </c:pt>
                <c:pt idx="255">
                  <c:v>0.94019933554817281</c:v>
                </c:pt>
                <c:pt idx="256">
                  <c:v>0.94352159468438535</c:v>
                </c:pt>
                <c:pt idx="257">
                  <c:v>0.94684385382059799</c:v>
                </c:pt>
                <c:pt idx="258">
                  <c:v>0.95016611295681064</c:v>
                </c:pt>
                <c:pt idx="259">
                  <c:v>0.95348837209302328</c:v>
                </c:pt>
                <c:pt idx="260">
                  <c:v>0.95681063122923593</c:v>
                </c:pt>
                <c:pt idx="261">
                  <c:v>0.96013289036544847</c:v>
                </c:pt>
                <c:pt idx="262">
                  <c:v>0.96345514950166111</c:v>
                </c:pt>
                <c:pt idx="263">
                  <c:v>0.96677740863787376</c:v>
                </c:pt>
                <c:pt idx="264">
                  <c:v>0.9700996677740864</c:v>
                </c:pt>
                <c:pt idx="265">
                  <c:v>0.97342192691029905</c:v>
                </c:pt>
                <c:pt idx="266">
                  <c:v>0.97674418604651159</c:v>
                </c:pt>
                <c:pt idx="267">
                  <c:v>0.98006644518272423</c:v>
                </c:pt>
                <c:pt idx="268">
                  <c:v>0.98338870431893688</c:v>
                </c:pt>
                <c:pt idx="269">
                  <c:v>0.98671096345514953</c:v>
                </c:pt>
                <c:pt idx="270">
                  <c:v>0.99003322259136217</c:v>
                </c:pt>
                <c:pt idx="271">
                  <c:v>0.99335548172757471</c:v>
                </c:pt>
                <c:pt idx="272">
                  <c:v>0.99667774086378735</c:v>
                </c:pt>
                <c:pt idx="273">
                  <c:v>1</c:v>
                </c:pt>
              </c:numCache>
            </c:numRef>
          </c:xVal>
          <c:yVal>
            <c:numRef>
              <c:f>'Extended Shapes'!$J$14:$J$287</c:f>
              <c:numCache>
                <c:formatCode>General</c:formatCode>
                <c:ptCount val="274"/>
                <c:pt idx="0">
                  <c:v>8.1338330302372805E-7</c:v>
                </c:pt>
                <c:pt idx="1">
                  <c:v>3.0342469329767892E-4</c:v>
                </c:pt>
                <c:pt idx="2">
                  <c:v>5.9772187603425616E-4</c:v>
                </c:pt>
                <c:pt idx="3">
                  <c:v>8.8351761446214263E-4</c:v>
                </c:pt>
                <c:pt idx="4">
                  <c:v>1.1607787538099345E-3</c:v>
                </c:pt>
                <c:pt idx="5">
                  <c:v>1.4295234756954891E-3</c:v>
                </c:pt>
                <c:pt idx="6">
                  <c:v>1.689853181256272E-3</c:v>
                </c:pt>
                <c:pt idx="7">
                  <c:v>1.9419295480141441E-3</c:v>
                </c:pt>
                <c:pt idx="8">
                  <c:v>2.1859739563771944E-3</c:v>
                </c:pt>
                <c:pt idx="9">
                  <c:v>2.4222579260117427E-3</c:v>
                </c:pt>
                <c:pt idx="10">
                  <c:v>2.6510973878686134E-3</c:v>
                </c:pt>
                <c:pt idx="11">
                  <c:v>2.8728456299463739E-3</c:v>
                </c:pt>
                <c:pt idx="12">
                  <c:v>3.0878870740585957E-3</c:v>
                </c:pt>
                <c:pt idx="13">
                  <c:v>3.2966310569524002E-3</c:v>
                </c:pt>
                <c:pt idx="14">
                  <c:v>3.4995059989977174E-3</c:v>
                </c:pt>
                <c:pt idx="15">
                  <c:v>3.6969538455874128E-3</c:v>
                </c:pt>
                <c:pt idx="16">
                  <c:v>3.8894248633058906E-3</c:v>
                </c:pt>
                <c:pt idx="17">
                  <c:v>4.0773727865547355E-3</c:v>
                </c:pt>
                <c:pt idx="18">
                  <c:v>4.2612503390826858E-3</c:v>
                </c:pt>
                <c:pt idx="19">
                  <c:v>4.441505136615136E-3</c:v>
                </c:pt>
                <c:pt idx="20">
                  <c:v>4.6185759776382566E-3</c:v>
                </c:pt>
                <c:pt idx="21">
                  <c:v>4.7928895225434025E-3</c:v>
                </c:pt>
                <c:pt idx="22">
                  <c:v>4.9648573578121424E-3</c:v>
                </c:pt>
                <c:pt idx="23">
                  <c:v>5.1348734373473743E-3</c:v>
                </c:pt>
                <c:pt idx="24">
                  <c:v>5.303311889306276E-3</c:v>
                </c:pt>
                <c:pt idx="25">
                  <c:v>5.4705251732171624E-3</c:v>
                </c:pt>
                <c:pt idx="26">
                  <c:v>5.6368425690973677E-3</c:v>
                </c:pt>
                <c:pt idx="27">
                  <c:v>5.8025689776756611E-3</c:v>
                </c:pt>
                <c:pt idx="28">
                  <c:v>5.9679840087272741E-3</c:v>
                </c:pt>
                <c:pt idx="29">
                  <c:v>6.1333413329520466E-3</c:v>
                </c:pt>
                <c:pt idx="30">
                  <c:v>6.2988682717864354E-3</c:v>
                </c:pt>
                <c:pt idx="31">
                  <c:v>6.4647655990038256E-3</c:v>
                </c:pt>
                <c:pt idx="32">
                  <c:v>6.6312075279342112E-3</c:v>
                </c:pt>
                <c:pt idx="33">
                  <c:v>6.7983418585539999E-3</c:v>
                </c:pt>
                <c:pt idx="34">
                  <c:v>6.9662902595588371E-3</c:v>
                </c:pt>
                <c:pt idx="35">
                  <c:v>7.135148661746667E-3</c:v>
                </c:pt>
                <c:pt idx="36">
                  <c:v>7.3049877405908922E-3</c:v>
                </c:pt>
                <c:pt idx="37">
                  <c:v>7.4758534676806114E-3</c:v>
                </c:pt>
                <c:pt idx="38">
                  <c:v>7.6477677127219134E-3</c:v>
                </c:pt>
                <c:pt idx="39">
                  <c:v>7.8207288799394432E-3</c:v>
                </c:pt>
                <c:pt idx="40">
                  <c:v>7.9947125649680092E-3</c:v>
                </c:pt>
                <c:pt idx="41">
                  <c:v>8.1696722205881651E-3</c:v>
                </c:pt>
                <c:pt idx="42">
                  <c:v>8.3455398219299416E-3</c:v>
                </c:pt>
                <c:pt idx="43">
                  <c:v>8.5222265239513883E-3</c:v>
                </c:pt>
                <c:pt idx="44">
                  <c:v>8.6996233061063036E-3</c:v>
                </c:pt>
                <c:pt idx="45">
                  <c:v>8.8776016010591995E-3</c:v>
                </c:pt>
                <c:pt idx="46">
                  <c:v>9.0560139061150978E-3</c:v>
                </c:pt>
                <c:pt idx="47">
                  <c:v>9.2346943776247734E-3</c:v>
                </c:pt>
                <c:pt idx="48">
                  <c:v>9.4134594100488272E-3</c:v>
                </c:pt>
                <c:pt idx="49">
                  <c:v>9.5921082025473055E-3</c:v>
                </c:pt>
                <c:pt idx="50">
                  <c:v>9.7704233169594347E-3</c:v>
                </c:pt>
                <c:pt idx="51">
                  <c:v>9.9481712317901518E-3</c:v>
                </c:pt>
                <c:pt idx="52">
                  <c:v>1.0125102897397117E-2</c:v>
                </c:pt>
                <c:pt idx="53">
                  <c:v>1.0300954297915027E-2</c:v>
                </c:pt>
                <c:pt idx="54">
                  <c:v>1.0475447025646182E-2</c:v>
                </c:pt>
                <c:pt idx="55">
                  <c:v>1.064828887362731E-2</c:v>
                </c:pt>
                <c:pt idx="56">
                  <c:v>1.0819174451949734E-2</c:v>
                </c:pt>
                <c:pt idx="57">
                  <c:v>1.0987785833101003E-2</c:v>
                </c:pt>
                <c:pt idx="58">
                  <c:v>1.1153793231208622E-2</c:v>
                </c:pt>
                <c:pt idx="59">
                  <c:v>1.1316855719547388E-2</c:v>
                </c:pt>
                <c:pt idx="60">
                  <c:v>1.1476621990110765E-2</c:v>
                </c:pt>
                <c:pt idx="61">
                  <c:v>1.1632731158392595E-2</c:v>
                </c:pt>
                <c:pt idx="62">
                  <c:v>1.178481361587486E-2</c:v>
                </c:pt>
                <c:pt idx="63">
                  <c:v>1.1932491931999674E-2</c:v>
                </c:pt>
                <c:pt idx="64">
                  <c:v>1.2075381806730238E-2</c:v>
                </c:pt>
                <c:pt idx="65">
                  <c:v>1.2213093074093911E-2</c:v>
                </c:pt>
                <c:pt idx="66">
                  <c:v>1.2345230756457218E-2</c:v>
                </c:pt>
                <c:pt idx="67">
                  <c:v>1.2471396168626121E-2</c:v>
                </c:pt>
                <c:pt idx="68">
                  <c:v>1.2591188070296657E-2</c:v>
                </c:pt>
                <c:pt idx="69">
                  <c:v>1.2704203864809365E-2</c:v>
                </c:pt>
                <c:pt idx="70">
                  <c:v>1.2810040841690268E-2</c:v>
                </c:pt>
                <c:pt idx="71">
                  <c:v>1.2908297459995839E-2</c:v>
                </c:pt>
                <c:pt idx="72">
                  <c:v>1.2998574669110106E-2</c:v>
                </c:pt>
                <c:pt idx="73">
                  <c:v>1.3080477263282538E-2</c:v>
                </c:pt>
                <c:pt idx="74">
                  <c:v>1.3153615265921008E-2</c:v>
                </c:pt>
                <c:pt idx="75">
                  <c:v>1.3217605339386634E-2</c:v>
                </c:pt>
                <c:pt idx="76">
                  <c:v>1.3272072215838728E-2</c:v>
                </c:pt>
                <c:pt idx="77">
                  <c:v>1.3316650144476049E-2</c:v>
                </c:pt>
                <c:pt idx="78">
                  <c:v>1.3350984350374037E-2</c:v>
                </c:pt>
                <c:pt idx="79">
                  <c:v>1.3374732499948314E-2</c:v>
                </c:pt>
                <c:pt idx="80">
                  <c:v>1.3387566167950499E-2</c:v>
                </c:pt>
                <c:pt idx="81">
                  <c:v>1.3389172300741501E-2</c:v>
                </c:pt>
                <c:pt idx="82">
                  <c:v>1.3379254670453124E-2</c:v>
                </c:pt>
                <c:pt idx="83">
                  <c:v>1.3357535314477509E-2</c:v>
                </c:pt>
                <c:pt idx="84">
                  <c:v>1.332375595456578E-2</c:v>
                </c:pt>
                <c:pt idx="85">
                  <c:v>1.327767938962459E-2</c:v>
                </c:pt>
                <c:pt idx="86">
                  <c:v>1.3219090856121078E-2</c:v>
                </c:pt>
                <c:pt idx="87">
                  <c:v>1.3147799349804701E-2</c:v>
                </c:pt>
                <c:pt idx="88">
                  <c:v>1.3063638902281812E-2</c:v>
                </c:pt>
                <c:pt idx="89">
                  <c:v>1.2966469805807585E-2</c:v>
                </c:pt>
                <c:pt idx="90">
                  <c:v>1.2856179779545087E-2</c:v>
                </c:pt>
                <c:pt idx="91">
                  <c:v>1.2732685070469138E-2</c:v>
                </c:pt>
                <c:pt idx="92">
                  <c:v>1.2595931482125648E-2</c:v>
                </c:pt>
                <c:pt idx="93">
                  <c:v>1.2445895324584511E-2</c:v>
                </c:pt>
                <c:pt idx="94">
                  <c:v>1.2282584279222875E-2</c:v>
                </c:pt>
                <c:pt idx="95">
                  <c:v>1.210603817244499E-2</c:v>
                </c:pt>
                <c:pt idx="96">
                  <c:v>1.1916329653163596E-2</c:v>
                </c:pt>
                <c:pt idx="97">
                  <c:v>1.1713564769857056E-2</c:v>
                </c:pt>
                <c:pt idx="98">
                  <c:v>1.1497883444354522E-2</c:v>
                </c:pt>
                <c:pt idx="99">
                  <c:v>1.1269459841232527E-2</c:v>
                </c:pt>
                <c:pt idx="100">
                  <c:v>1.1028502633921196E-2</c:v>
                </c:pt>
                <c:pt idx="101">
                  <c:v>1.0775255171381219E-2</c:v>
                </c:pt>
                <c:pt idx="102">
                  <c:v>1.0509995552646138E-2</c:v>
                </c:pt>
                <c:pt idx="103">
                  <c:v>1.0233036620724877E-2</c:v>
                </c:pt>
                <c:pt idx="104">
                  <c:v>9.9447258925005749E-3</c:v>
                </c:pt>
                <c:pt idx="105">
                  <c:v>9.6454454475132598E-3</c:v>
                </c:pt>
                <c:pt idx="106">
                  <c:v>9.3356118061299325E-3</c:v>
                </c:pt>
                <c:pt idx="107">
                  <c:v>9.0156758368934754E-3</c:v>
                </c:pt>
                <c:pt idx="108">
                  <c:v>8.6861227442220374E-3</c:v>
                </c:pt>
                <c:pt idx="109">
                  <c:v>8.3474722016527361E-3</c:v>
                </c:pt>
                <c:pt idx="110">
                  <c:v>8.0002787132112865E-3</c:v>
                </c:pt>
                <c:pt idx="111">
                  <c:v>7.645132307211153E-3</c:v>
                </c:pt>
                <c:pt idx="112">
                  <c:v>7.2826596942065554E-3</c:v>
                </c:pt>
                <c:pt idx="113">
                  <c:v>6.9135260560018218E-3</c:v>
                </c:pt>
                <c:pt idx="114">
                  <c:v>6.5384376774828999E-3</c:v>
                </c:pt>
                <c:pt idx="115">
                  <c:v>6.1581456909318866E-3</c:v>
                </c:pt>
                <c:pt idx="116">
                  <c:v>5.7734512768272831E-3</c:v>
                </c:pt>
                <c:pt idx="117">
                  <c:v>5.3852127717907332E-3</c:v>
                </c:pt>
                <c:pt idx="118">
                  <c:v>4.9943552657953786E-3</c:v>
                </c:pt>
                <c:pt idx="119">
                  <c:v>4.601883457925106E-3</c:v>
                </c:pt>
                <c:pt idx="120">
                  <c:v>4.2088987005755203E-3</c:v>
                </c:pt>
                <c:pt idx="121">
                  <c:v>3.8166216613388904E-3</c:v>
                </c:pt>
                <c:pt idx="122">
                  <c:v>3.4264222409795949E-3</c:v>
                </c:pt>
                <c:pt idx="123">
                  <c:v>3.0398599722485913E-3</c:v>
                </c:pt>
                <c:pt idx="124">
                  <c:v>2.6587356949013129E-3</c:v>
                </c:pt>
                <c:pt idx="125">
                  <c:v>2.2851629644012874E-3</c:v>
                </c:pt>
                <c:pt idx="126">
                  <c:v>1.921651971588197E-3</c:v>
                </c:pt>
                <c:pt idx="127">
                  <c:v>1.571262224875239E-3</c:v>
                </c:pt>
                <c:pt idx="128">
                  <c:v>1.2377317494578063E-3</c:v>
                </c:pt>
                <c:pt idx="129">
                  <c:v>9.2582621014597433E-4</c:v>
                </c:pt>
                <c:pt idx="130">
                  <c:v>6.4107974253407266E-4</c:v>
                </c:pt>
                <c:pt idx="131">
                  <c:v>3.9173638102253476E-4</c:v>
                </c:pt>
                <c:pt idx="132">
                  <c:v>1.8723993523214673E-4</c:v>
                </c:pt>
                <c:pt idx="133">
                  <c:v>4.9260162027524006E-5</c:v>
                </c:pt>
                <c:pt idx="134">
                  <c:v>-1.7288278587770746E-5</c:v>
                </c:pt>
                <c:pt idx="135">
                  <c:v>3.9861875799628413E-18</c:v>
                </c:pt>
                <c:pt idx="136">
                  <c:v>0</c:v>
                </c:pt>
                <c:pt idx="137">
                  <c:v>0</c:v>
                </c:pt>
                <c:pt idx="138">
                  <c:v>2.0206717468625163E-5</c:v>
                </c:pt>
                <c:pt idx="139">
                  <c:v>2.0045450187762912E-3</c:v>
                </c:pt>
                <c:pt idx="140">
                  <c:v>3.7257676839302536E-3</c:v>
                </c:pt>
                <c:pt idx="141">
                  <c:v>5.1654287721192996E-3</c:v>
                </c:pt>
                <c:pt idx="142">
                  <c:v>6.3402274612817042E-3</c:v>
                </c:pt>
                <c:pt idx="143">
                  <c:v>7.2838838068245773E-3</c:v>
                </c:pt>
                <c:pt idx="144">
                  <c:v>8.0309268711986972E-3</c:v>
                </c:pt>
                <c:pt idx="145">
                  <c:v>8.6127070782682502E-3</c:v>
                </c:pt>
                <c:pt idx="146">
                  <c:v>9.0560647829263062E-3</c:v>
                </c:pt>
                <c:pt idx="147">
                  <c:v>9.3829975787304305E-3</c:v>
                </c:pt>
                <c:pt idx="148">
                  <c:v>9.6119647486049408E-3</c:v>
                </c:pt>
                <c:pt idx="149">
                  <c:v>9.7583594282706059E-3</c:v>
                </c:pt>
                <c:pt idx="150">
                  <c:v>9.8351184723883701E-3</c:v>
                </c:pt>
                <c:pt idx="151">
                  <c:v>9.8531141978992799E-3</c:v>
                </c:pt>
                <c:pt idx="152">
                  <c:v>9.821521336549701E-3</c:v>
                </c:pt>
                <c:pt idx="153">
                  <c:v>9.7480861228233275E-3</c:v>
                </c:pt>
                <c:pt idx="154">
                  <c:v>9.6393512829552365E-3</c:v>
                </c:pt>
                <c:pt idx="155">
                  <c:v>9.5008384625846175E-3</c:v>
                </c:pt>
                <c:pt idx="156">
                  <c:v>9.3372028869102546E-3</c:v>
                </c:pt>
                <c:pt idx="157">
                  <c:v>9.1523636223078599E-3</c:v>
                </c:pt>
                <c:pt idx="158">
                  <c:v>8.9496148649844936E-3</c:v>
                </c:pt>
                <c:pt idx="159">
                  <c:v>8.7317211832193022E-3</c:v>
                </c:pt>
                <c:pt idx="160">
                  <c:v>8.5009992865078977E-3</c:v>
                </c:pt>
                <c:pt idx="161">
                  <c:v>8.2593881136256656E-3</c:v>
                </c:pt>
                <c:pt idx="162">
                  <c:v>8.008508787750267E-3</c:v>
                </c:pt>
                <c:pt idx="163">
                  <c:v>7.7497157221334389E-3</c:v>
                </c:pt>
                <c:pt idx="164">
                  <c:v>7.4841400059076219E-3</c:v>
                </c:pt>
                <c:pt idx="165">
                  <c:v>7.2127260648768956E-3</c:v>
                </c:pt>
                <c:pt idx="166">
                  <c:v>6.9362624884201423E-3</c:v>
                </c:pt>
                <c:pt idx="167">
                  <c:v>6.6554078192679984E-3</c:v>
                </c:pt>
                <c:pt idx="168">
                  <c:v>6.3707120176438462E-3</c:v>
                </c:pt>
                <c:pt idx="169">
                  <c:v>6.0826342312580352E-3</c:v>
                </c:pt>
                <c:pt idx="170">
                  <c:v>5.7915574280011485E-3</c:v>
                </c:pt>
                <c:pt idx="171">
                  <c:v>5.4978003786367823E-3</c:v>
                </c:pt>
                <c:pt idx="172">
                  <c:v>5.2016274127570563E-3</c:v>
                </c:pt>
                <c:pt idx="173">
                  <c:v>4.9032563129223425E-3</c:v>
                </c:pt>
                <c:pt idx="174">
                  <c:v>4.6028646594293713E-3</c:v>
                </c:pt>
                <c:pt idx="175">
                  <c:v>4.3005948914743818E-3</c:v>
                </c:pt>
                <c:pt idx="176">
                  <c:v>3.9965583094295626E-3</c:v>
                </c:pt>
                <c:pt idx="177">
                  <c:v>3.6908382072171988E-3</c:v>
                </c:pt>
                <c:pt idx="178">
                  <c:v>3.3834922929515707E-3</c:v>
                </c:pt>
                <c:pt idx="179">
                  <c:v>3.0745545296728557E-3</c:v>
                </c:pt>
                <c:pt idx="180">
                  <c:v>2.7640365056521925E-3</c:v>
                </c:pt>
                <c:pt idx="181">
                  <c:v>2.451928424933724E-3</c:v>
                </c:pt>
                <c:pt idx="182">
                  <c:v>2.1381997930537337E-3</c:v>
                </c:pt>
                <c:pt idx="183">
                  <c:v>1.8227998598105628E-3</c:v>
                </c:pt>
                <c:pt idx="184">
                  <c:v>1.5056578701907726E-3</c:v>
                </c:pt>
                <c:pt idx="185">
                  <c:v>1.1866831657240083E-3</c:v>
                </c:pt>
                <c:pt idx="186">
                  <c:v>8.6576517137334108E-4</c:v>
                </c:pt>
                <c:pt idx="187">
                  <c:v>5.4277329727792773E-4</c:v>
                </c:pt>
                <c:pt idx="188">
                  <c:v>2.1755678006609233E-4</c:v>
                </c:pt>
                <c:pt idx="189">
                  <c:v>-1.1005551517476163E-4</c:v>
                </c:pt>
                <c:pt idx="190">
                  <c:v>-4.4025531396340022E-4</c:v>
                </c:pt>
                <c:pt idx="191">
                  <c:v>-7.7325515632276759E-4</c:v>
                </c:pt>
                <c:pt idx="192">
                  <c:v>-1.1092886107889996E-3</c:v>
                </c:pt>
                <c:pt idx="193">
                  <c:v>-1.4486104648153612E-3</c:v>
                </c:pt>
                <c:pt idx="194">
                  <c:v>-1.7914968783835049E-3</c:v>
                </c:pt>
                <c:pt idx="195">
                  <c:v>-2.1382454878185729E-3</c:v>
                </c:pt>
                <c:pt idx="196">
                  <c:v>-2.4891754465929108E-3</c:v>
                </c:pt>
                <c:pt idx="197">
                  <c:v>-2.8446273894276093E-3</c:v>
                </c:pt>
                <c:pt idx="198">
                  <c:v>-3.2049633051644188E-3</c:v>
                </c:pt>
                <c:pt idx="199">
                  <c:v>-3.5705663028164194E-3</c:v>
                </c:pt>
                <c:pt idx="200">
                  <c:v>-3.9418402537786121E-3</c:v>
                </c:pt>
                <c:pt idx="201">
                  <c:v>-4.3192092915276701E-3</c:v>
                </c:pt>
                <c:pt idx="202">
                  <c:v>-4.7031171480917443E-3</c:v>
                </c:pt>
                <c:pt idx="203">
                  <c:v>-5.0940263042650738E-3</c:v>
                </c:pt>
                <c:pt idx="204">
                  <c:v>-5.4924169277805485E-3</c:v>
                </c:pt>
                <c:pt idx="205">
                  <c:v>-5.8987855705733977E-3</c:v>
                </c:pt>
                <c:pt idx="206">
                  <c:v>-6.3136435926432304E-3</c:v>
                </c:pt>
                <c:pt idx="207">
                  <c:v>-6.7375152759946311E-3</c:v>
                </c:pt>
                <c:pt idx="208">
                  <c:v>-7.170935587453485E-3</c:v>
                </c:pt>
                <c:pt idx="209">
                  <c:v>-7.6144475439682566E-3</c:v>
                </c:pt>
                <c:pt idx="210">
                  <c:v>-8.0685991280472144E-3</c:v>
                </c:pt>
                <c:pt idx="211">
                  <c:v>-8.5339396944257503E-3</c:v>
                </c:pt>
                <c:pt idx="212">
                  <c:v>-9.0110158016317859E-3</c:v>
                </c:pt>
                <c:pt idx="213">
                  <c:v>-9.5003663940506095E-3</c:v>
                </c:pt>
                <c:pt idx="214">
                  <c:v>-1.0002517251139915E-2</c:v>
                </c:pt>
                <c:pt idx="215">
                  <c:v>-1.0517974610939932E-2</c:v>
                </c:pt>
                <c:pt idx="216">
                  <c:v>-1.1047217864800811E-2</c:v>
                </c:pt>
                <c:pt idx="217">
                  <c:v>-1.1590691209815828E-2</c:v>
                </c:pt>
                <c:pt idx="218">
                  <c:v>-1.2148794134824182E-2</c:v>
                </c:pt>
                <c:pt idx="219">
                  <c:v>-1.2721870605802094E-2</c:v>
                </c:pt>
                <c:pt idx="220">
                  <c:v>-1.3310196807352829E-2</c:v>
                </c:pt>
                <c:pt idx="221">
                  <c:v>-1.3913967290012812E-2</c:v>
                </c:pt>
                <c:pt idx="222">
                  <c:v>-1.4533279369064386E-2</c:v>
                </c:pt>
                <c:pt idx="223">
                  <c:v>-1.5168115621264416E-2</c:v>
                </c:pt>
                <c:pt idx="224">
                  <c:v>-1.5818324332879205E-2</c:v>
                </c:pt>
                <c:pt idx="225">
                  <c:v>-1.6483597768206418E-2</c:v>
                </c:pt>
                <c:pt idx="226">
                  <c:v>-1.7163448154652219E-2</c:v>
                </c:pt>
                <c:pt idx="227">
                  <c:v>-1.7857181321791812E-2</c:v>
                </c:pt>
                <c:pt idx="228">
                  <c:v>-1.8563867990657557E-2</c:v>
                </c:pt>
                <c:pt idx="229">
                  <c:v>-1.9282312789719858E-2</c:v>
                </c:pt>
                <c:pt idx="230">
                  <c:v>-2.0011021178864146E-2</c:v>
                </c:pt>
                <c:pt idx="231">
                  <c:v>-2.0748164595856902E-2</c:v>
                </c:pt>
                <c:pt idx="232">
                  <c:v>-2.1491544303628988E-2</c:v>
                </c:pt>
                <c:pt idx="233">
                  <c:v>-2.2238554613113443E-2</c:v>
                </c:pt>
                <c:pt idx="234">
                  <c:v>-2.2986146384692492E-2</c:v>
                </c:pt>
                <c:pt idx="235">
                  <c:v>-2.3730791969133819E-2</c:v>
                </c:pt>
                <c:pt idx="236">
                  <c:v>-2.4468453029722777E-2</c:v>
                </c:pt>
                <c:pt idx="237">
                  <c:v>-2.5194552981239154E-2</c:v>
                </c:pt>
                <c:pt idx="238">
                  <c:v>-2.5903956073047494E-2</c:v>
                </c:pt>
                <c:pt idx="239">
                  <c:v>-2.6590955412840282E-2</c:v>
                </c:pt>
                <c:pt idx="240">
                  <c:v>-2.7249272448395104E-2</c:v>
                </c:pt>
                <c:pt idx="241">
                  <c:v>-2.787207056681118E-2</c:v>
                </c:pt>
                <c:pt idx="242">
                  <c:v>-2.8451985499495461E-2</c:v>
                </c:pt>
                <c:pt idx="243">
                  <c:v>-2.8981175101291608E-2</c:v>
                </c:pt>
                <c:pt idx="244">
                  <c:v>-2.9451390769171464E-2</c:v>
                </c:pt>
                <c:pt idx="245">
                  <c:v>-2.9854072251655175E-2</c:v>
                </c:pt>
                <c:pt idx="246">
                  <c:v>-3.0180466856110734E-2</c:v>
                </c:pt>
                <c:pt idx="247">
                  <c:v>-3.0421773084600374E-2</c:v>
                </c:pt>
                <c:pt idx="248">
                  <c:v>-3.056930753660813E-2</c:v>
                </c:pt>
                <c:pt idx="249">
                  <c:v>-3.061469254927766E-2</c:v>
                </c:pt>
                <c:pt idx="250">
                  <c:v>-3.0550060567706625E-2</c:v>
                </c:pt>
                <c:pt idx="251">
                  <c:v>-3.036826973877637E-2</c:v>
                </c:pt>
                <c:pt idx="252">
                  <c:v>-3.006312381054424E-2</c:v>
                </c:pt>
                <c:pt idx="253">
                  <c:v>-2.962958821649592E-2</c:v>
                </c:pt>
                <c:pt idx="254">
                  <c:v>-2.9063993351634721E-2</c:v>
                </c:pt>
                <c:pt idx="255">
                  <c:v>-2.8364215616760471E-2</c:v>
                </c:pt>
                <c:pt idx="256">
                  <c:v>-2.7529826901965891E-2</c:v>
                </c:pt>
                <c:pt idx="257">
                  <c:v>-2.6562203852050898E-2</c:v>
                </c:pt>
                <c:pt idx="258">
                  <c:v>-2.5464589495948337E-2</c:v>
                </c:pt>
                <c:pt idx="259">
                  <c:v>-2.4242101602017653E-2</c:v>
                </c:pt>
                <c:pt idx="260">
                  <c:v>-2.2901684279670098E-2</c:v>
                </c:pt>
                <c:pt idx="261">
                  <c:v>-2.1452001885711051E-2</c:v>
                </c:pt>
                <c:pt idx="262">
                  <c:v>-1.9903276672591716E-2</c:v>
                </c:pt>
                <c:pt idx="263">
                  <c:v>-1.8267074538631078E-2</c:v>
                </c:pt>
                <c:pt idx="264">
                  <c:v>-1.6556044312405951E-2</c:v>
                </c:pt>
                <c:pt idx="265">
                  <c:v>-1.478362052219569E-2</c:v>
                </c:pt>
                <c:pt idx="266">
                  <c:v>-1.296369395675552E-2</c:v>
                </c:pt>
                <c:pt idx="267">
                  <c:v>-1.1110271761153985E-2</c:v>
                </c:pt>
                <c:pt idx="268">
                  <c:v>-9.2371070539081796E-3</c:v>
                </c:pt>
                <c:pt idx="269">
                  <c:v>-7.3573802061316059E-3</c:v>
                </c:pt>
                <c:pt idx="270">
                  <c:v>-5.4832590718193429E-3</c:v>
                </c:pt>
                <c:pt idx="271">
                  <c:v>-3.6257893721366192E-3</c:v>
                </c:pt>
                <c:pt idx="272">
                  <c:v>-1.7940234738148943E-3</c:v>
                </c:pt>
                <c:pt idx="273">
                  <c:v>3.9098456396381066E-6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EE30-4111-B408-CE8F4A9C5206}"/>
            </c:ext>
          </c:extLst>
        </c:ser>
        <c:ser>
          <c:idx val="9"/>
          <c:order val="7"/>
          <c:tx>
            <c:strRef>
              <c:f>'Extended Shapes'!$K$13</c:f>
              <c:strCache>
                <c:ptCount val="1"/>
                <c:pt idx="0">
                  <c:v>Cylinder Re 5000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1A3260">
                  <a:lumMod val="60000"/>
                  <a:lumOff val="40000"/>
                </a:srgbClr>
              </a:solidFill>
              <a:ln w="0">
                <a:solidFill>
                  <a:srgbClr val="1A3260">
                    <a:lumMod val="60000"/>
                    <a:lumOff val="40000"/>
                  </a:srgbClr>
                </a:solidFill>
              </a:ln>
              <a:effectLst/>
            </c:spPr>
          </c:marker>
          <c:xVal>
            <c:numRef>
              <c:f>'Extended Shapes'!$A$14:$A$287</c:f>
              <c:numCache>
                <c:formatCode>General</c:formatCode>
                <c:ptCount val="274"/>
                <c:pt idx="0">
                  <c:v>3.3222591362126247E-3</c:v>
                </c:pt>
                <c:pt idx="1">
                  <c:v>6.6445182724252493E-3</c:v>
                </c:pt>
                <c:pt idx="2">
                  <c:v>9.9667774086378731E-3</c:v>
                </c:pt>
                <c:pt idx="3">
                  <c:v>1.3289036544850499E-2</c:v>
                </c:pt>
                <c:pt idx="4">
                  <c:v>1.6611295681063124E-2</c:v>
                </c:pt>
                <c:pt idx="5">
                  <c:v>1.9933554817275746E-2</c:v>
                </c:pt>
                <c:pt idx="6">
                  <c:v>2.3255813953488372E-2</c:v>
                </c:pt>
                <c:pt idx="7">
                  <c:v>2.6578073089700997E-2</c:v>
                </c:pt>
                <c:pt idx="8">
                  <c:v>2.9900332225913623E-2</c:v>
                </c:pt>
                <c:pt idx="9">
                  <c:v>3.3222591362126248E-2</c:v>
                </c:pt>
                <c:pt idx="10">
                  <c:v>3.6544850498338874E-2</c:v>
                </c:pt>
                <c:pt idx="11">
                  <c:v>3.9867109634551492E-2</c:v>
                </c:pt>
                <c:pt idx="12">
                  <c:v>4.3189368770764118E-2</c:v>
                </c:pt>
                <c:pt idx="13">
                  <c:v>4.6511627906976744E-2</c:v>
                </c:pt>
                <c:pt idx="14">
                  <c:v>4.9833887043189369E-2</c:v>
                </c:pt>
                <c:pt idx="15">
                  <c:v>5.3156146179401995E-2</c:v>
                </c:pt>
                <c:pt idx="16">
                  <c:v>5.647840531561462E-2</c:v>
                </c:pt>
                <c:pt idx="17">
                  <c:v>5.9800664451827246E-2</c:v>
                </c:pt>
                <c:pt idx="18">
                  <c:v>6.3122923588039864E-2</c:v>
                </c:pt>
                <c:pt idx="19">
                  <c:v>6.6445182724252497E-2</c:v>
                </c:pt>
                <c:pt idx="20">
                  <c:v>6.9767441860465115E-2</c:v>
                </c:pt>
                <c:pt idx="21">
                  <c:v>7.3089700996677748E-2</c:v>
                </c:pt>
                <c:pt idx="22">
                  <c:v>7.6411960132890366E-2</c:v>
                </c:pt>
                <c:pt idx="23">
                  <c:v>7.9734219269102985E-2</c:v>
                </c:pt>
                <c:pt idx="24">
                  <c:v>8.3056478405315617E-2</c:v>
                </c:pt>
                <c:pt idx="25">
                  <c:v>8.6378737541528236E-2</c:v>
                </c:pt>
                <c:pt idx="26">
                  <c:v>8.9700996677740868E-2</c:v>
                </c:pt>
                <c:pt idx="27">
                  <c:v>9.3023255813953487E-2</c:v>
                </c:pt>
                <c:pt idx="28">
                  <c:v>9.634551495016612E-2</c:v>
                </c:pt>
                <c:pt idx="29">
                  <c:v>9.9667774086378738E-2</c:v>
                </c:pt>
                <c:pt idx="30">
                  <c:v>0.10299003322259136</c:v>
                </c:pt>
                <c:pt idx="31">
                  <c:v>0.10631229235880399</c:v>
                </c:pt>
                <c:pt idx="32">
                  <c:v>0.10963455149501661</c:v>
                </c:pt>
                <c:pt idx="33">
                  <c:v>0.11295681063122924</c:v>
                </c:pt>
                <c:pt idx="34">
                  <c:v>0.11627906976744186</c:v>
                </c:pt>
                <c:pt idx="35">
                  <c:v>0.11960132890365449</c:v>
                </c:pt>
                <c:pt idx="36">
                  <c:v>0.12292358803986711</c:v>
                </c:pt>
                <c:pt idx="37">
                  <c:v>0.12624584717607973</c:v>
                </c:pt>
                <c:pt idx="38">
                  <c:v>0.12956810631229235</c:v>
                </c:pt>
                <c:pt idx="39">
                  <c:v>0.13289036544850499</c:v>
                </c:pt>
                <c:pt idx="40">
                  <c:v>0.13621262458471761</c:v>
                </c:pt>
                <c:pt idx="41">
                  <c:v>0.13953488372093023</c:v>
                </c:pt>
                <c:pt idx="42">
                  <c:v>0.14285714285714285</c:v>
                </c:pt>
                <c:pt idx="43">
                  <c:v>0.1461794019933555</c:v>
                </c:pt>
                <c:pt idx="44">
                  <c:v>0.14950166112956811</c:v>
                </c:pt>
                <c:pt idx="45">
                  <c:v>0.15282392026578073</c:v>
                </c:pt>
                <c:pt idx="46">
                  <c:v>0.15614617940199335</c:v>
                </c:pt>
                <c:pt idx="47">
                  <c:v>0.15946843853820597</c:v>
                </c:pt>
                <c:pt idx="48">
                  <c:v>0.16279069767441862</c:v>
                </c:pt>
                <c:pt idx="49">
                  <c:v>0.16611295681063123</c:v>
                </c:pt>
                <c:pt idx="50">
                  <c:v>0.16943521594684385</c:v>
                </c:pt>
                <c:pt idx="51">
                  <c:v>0.17275747508305647</c:v>
                </c:pt>
                <c:pt idx="52">
                  <c:v>0.17607973421926909</c:v>
                </c:pt>
                <c:pt idx="53">
                  <c:v>0.17940199335548174</c:v>
                </c:pt>
                <c:pt idx="54">
                  <c:v>0.18272425249169436</c:v>
                </c:pt>
                <c:pt idx="55">
                  <c:v>0.18604651162790697</c:v>
                </c:pt>
                <c:pt idx="56">
                  <c:v>0.18936877076411959</c:v>
                </c:pt>
                <c:pt idx="57">
                  <c:v>0.19269102990033224</c:v>
                </c:pt>
                <c:pt idx="58">
                  <c:v>0.19601328903654486</c:v>
                </c:pt>
                <c:pt idx="59">
                  <c:v>0.19933554817275748</c:v>
                </c:pt>
                <c:pt idx="60">
                  <c:v>0.20265780730897009</c:v>
                </c:pt>
                <c:pt idx="61">
                  <c:v>0.20598006644518271</c:v>
                </c:pt>
                <c:pt idx="62">
                  <c:v>0.20930232558139536</c:v>
                </c:pt>
                <c:pt idx="63">
                  <c:v>0.21262458471760798</c:v>
                </c:pt>
                <c:pt idx="64">
                  <c:v>0.2159468438538206</c:v>
                </c:pt>
                <c:pt idx="65">
                  <c:v>0.21926910299003322</c:v>
                </c:pt>
                <c:pt idx="66">
                  <c:v>0.22259136212624583</c:v>
                </c:pt>
                <c:pt idx="67">
                  <c:v>0.22591362126245848</c:v>
                </c:pt>
                <c:pt idx="68">
                  <c:v>0.2292358803986711</c:v>
                </c:pt>
                <c:pt idx="69">
                  <c:v>0.23255813953488372</c:v>
                </c:pt>
                <c:pt idx="70">
                  <c:v>0.23588039867109634</c:v>
                </c:pt>
                <c:pt idx="71">
                  <c:v>0.23920265780730898</c:v>
                </c:pt>
                <c:pt idx="72">
                  <c:v>0.2425249169435216</c:v>
                </c:pt>
                <c:pt idx="73">
                  <c:v>0.24584717607973422</c:v>
                </c:pt>
                <c:pt idx="74">
                  <c:v>0.24916943521594684</c:v>
                </c:pt>
                <c:pt idx="75">
                  <c:v>0.25249169435215946</c:v>
                </c:pt>
                <c:pt idx="76">
                  <c:v>0.2558139534883721</c:v>
                </c:pt>
                <c:pt idx="77">
                  <c:v>0.25913621262458469</c:v>
                </c:pt>
                <c:pt idx="78">
                  <c:v>0.26245847176079734</c:v>
                </c:pt>
                <c:pt idx="79">
                  <c:v>0.26578073089700999</c:v>
                </c:pt>
                <c:pt idx="80">
                  <c:v>0.26910299003322258</c:v>
                </c:pt>
                <c:pt idx="81">
                  <c:v>0.27242524916943522</c:v>
                </c:pt>
                <c:pt idx="82">
                  <c:v>0.27574750830564781</c:v>
                </c:pt>
                <c:pt idx="83">
                  <c:v>0.27906976744186046</c:v>
                </c:pt>
                <c:pt idx="84">
                  <c:v>0.28239202657807311</c:v>
                </c:pt>
                <c:pt idx="85">
                  <c:v>0.2857142857142857</c:v>
                </c:pt>
                <c:pt idx="86">
                  <c:v>0.28903654485049834</c:v>
                </c:pt>
                <c:pt idx="87">
                  <c:v>0.29235880398671099</c:v>
                </c:pt>
                <c:pt idx="88">
                  <c:v>0.29568106312292358</c:v>
                </c:pt>
                <c:pt idx="89">
                  <c:v>0.29900332225913623</c:v>
                </c:pt>
                <c:pt idx="90">
                  <c:v>0.30232558139534882</c:v>
                </c:pt>
                <c:pt idx="91">
                  <c:v>0.30564784053156147</c:v>
                </c:pt>
                <c:pt idx="92">
                  <c:v>0.30897009966777411</c:v>
                </c:pt>
                <c:pt idx="93">
                  <c:v>0.3122923588039867</c:v>
                </c:pt>
                <c:pt idx="94">
                  <c:v>0.31561461794019935</c:v>
                </c:pt>
                <c:pt idx="95">
                  <c:v>0.31893687707641194</c:v>
                </c:pt>
                <c:pt idx="96">
                  <c:v>0.32225913621262459</c:v>
                </c:pt>
                <c:pt idx="97">
                  <c:v>0.32558139534883723</c:v>
                </c:pt>
                <c:pt idx="98">
                  <c:v>0.32890365448504982</c:v>
                </c:pt>
                <c:pt idx="99">
                  <c:v>0.33222591362126247</c:v>
                </c:pt>
                <c:pt idx="100">
                  <c:v>0.33554817275747506</c:v>
                </c:pt>
                <c:pt idx="101">
                  <c:v>0.33887043189368771</c:v>
                </c:pt>
                <c:pt idx="102">
                  <c:v>0.34219269102990035</c:v>
                </c:pt>
                <c:pt idx="103">
                  <c:v>0.34551495016611294</c:v>
                </c:pt>
                <c:pt idx="104">
                  <c:v>0.34883720930232559</c:v>
                </c:pt>
                <c:pt idx="105">
                  <c:v>0.35215946843853818</c:v>
                </c:pt>
                <c:pt idx="106">
                  <c:v>0.35548172757475083</c:v>
                </c:pt>
                <c:pt idx="107">
                  <c:v>0.35880398671096347</c:v>
                </c:pt>
                <c:pt idx="108">
                  <c:v>0.36212624584717606</c:v>
                </c:pt>
                <c:pt idx="109">
                  <c:v>0.36544850498338871</c:v>
                </c:pt>
                <c:pt idx="110">
                  <c:v>0.3687707641196013</c:v>
                </c:pt>
                <c:pt idx="111">
                  <c:v>0.37209302325581395</c:v>
                </c:pt>
                <c:pt idx="112">
                  <c:v>0.37541528239202659</c:v>
                </c:pt>
                <c:pt idx="113">
                  <c:v>0.37873754152823919</c:v>
                </c:pt>
                <c:pt idx="114">
                  <c:v>0.38205980066445183</c:v>
                </c:pt>
                <c:pt idx="115">
                  <c:v>0.38538205980066448</c:v>
                </c:pt>
                <c:pt idx="116">
                  <c:v>0.38870431893687707</c:v>
                </c:pt>
                <c:pt idx="117">
                  <c:v>0.39202657807308972</c:v>
                </c:pt>
                <c:pt idx="118">
                  <c:v>0.39534883720930231</c:v>
                </c:pt>
                <c:pt idx="119">
                  <c:v>0.39867109634551495</c:v>
                </c:pt>
                <c:pt idx="120">
                  <c:v>0.4019933554817276</c:v>
                </c:pt>
                <c:pt idx="121">
                  <c:v>0.40531561461794019</c:v>
                </c:pt>
                <c:pt idx="122">
                  <c:v>0.40863787375415284</c:v>
                </c:pt>
                <c:pt idx="123">
                  <c:v>0.41196013289036543</c:v>
                </c:pt>
                <c:pt idx="124">
                  <c:v>0.41528239202657807</c:v>
                </c:pt>
                <c:pt idx="125">
                  <c:v>0.41860465116279072</c:v>
                </c:pt>
                <c:pt idx="126">
                  <c:v>0.42192691029900331</c:v>
                </c:pt>
                <c:pt idx="127">
                  <c:v>0.42524916943521596</c:v>
                </c:pt>
                <c:pt idx="128">
                  <c:v>0.42857142857142855</c:v>
                </c:pt>
                <c:pt idx="129">
                  <c:v>0.43189368770764119</c:v>
                </c:pt>
                <c:pt idx="130">
                  <c:v>0.43521594684385384</c:v>
                </c:pt>
                <c:pt idx="131">
                  <c:v>0.43853820598006643</c:v>
                </c:pt>
                <c:pt idx="132">
                  <c:v>0.44186046511627908</c:v>
                </c:pt>
                <c:pt idx="133">
                  <c:v>0.44518272425249167</c:v>
                </c:pt>
                <c:pt idx="134">
                  <c:v>0.44850498338870431</c:v>
                </c:pt>
                <c:pt idx="135">
                  <c:v>0.45182724252491696</c:v>
                </c:pt>
                <c:pt idx="136">
                  <c:v>0.45514950166112955</c:v>
                </c:pt>
                <c:pt idx="137">
                  <c:v>0.54817275747508309</c:v>
                </c:pt>
                <c:pt idx="138">
                  <c:v>0.55149501661129563</c:v>
                </c:pt>
                <c:pt idx="139">
                  <c:v>0.55481727574750828</c:v>
                </c:pt>
                <c:pt idx="140">
                  <c:v>0.55813953488372092</c:v>
                </c:pt>
                <c:pt idx="141">
                  <c:v>0.56146179401993357</c:v>
                </c:pt>
                <c:pt idx="142">
                  <c:v>0.56478405315614622</c:v>
                </c:pt>
                <c:pt idx="143">
                  <c:v>0.56810631229235875</c:v>
                </c:pt>
                <c:pt idx="144">
                  <c:v>0.5714285714285714</c:v>
                </c:pt>
                <c:pt idx="145">
                  <c:v>0.57475083056478404</c:v>
                </c:pt>
                <c:pt idx="146">
                  <c:v>0.57807308970099669</c:v>
                </c:pt>
                <c:pt idx="147">
                  <c:v>0.58139534883720934</c:v>
                </c:pt>
                <c:pt idx="148">
                  <c:v>0.58471760797342198</c:v>
                </c:pt>
                <c:pt idx="149">
                  <c:v>0.58803986710963452</c:v>
                </c:pt>
                <c:pt idx="150">
                  <c:v>0.59136212624584716</c:v>
                </c:pt>
                <c:pt idx="151">
                  <c:v>0.59468438538205981</c:v>
                </c:pt>
                <c:pt idx="152">
                  <c:v>0.59800664451827246</c:v>
                </c:pt>
                <c:pt idx="153">
                  <c:v>0.6013289036544851</c:v>
                </c:pt>
                <c:pt idx="154">
                  <c:v>0.60465116279069764</c:v>
                </c:pt>
                <c:pt idx="155">
                  <c:v>0.60797342192691028</c:v>
                </c:pt>
                <c:pt idx="156">
                  <c:v>0.61129568106312293</c:v>
                </c:pt>
                <c:pt idx="157">
                  <c:v>0.61461794019933558</c:v>
                </c:pt>
                <c:pt idx="158">
                  <c:v>0.61794019933554822</c:v>
                </c:pt>
                <c:pt idx="159">
                  <c:v>0.62126245847176076</c:v>
                </c:pt>
                <c:pt idx="160">
                  <c:v>0.62458471760797341</c:v>
                </c:pt>
                <c:pt idx="161">
                  <c:v>0.62790697674418605</c:v>
                </c:pt>
                <c:pt idx="162">
                  <c:v>0.6312292358803987</c:v>
                </c:pt>
                <c:pt idx="163">
                  <c:v>0.63455149501661134</c:v>
                </c:pt>
                <c:pt idx="164">
                  <c:v>0.63787375415282388</c:v>
                </c:pt>
                <c:pt idx="165">
                  <c:v>0.64119601328903653</c:v>
                </c:pt>
                <c:pt idx="166">
                  <c:v>0.64451827242524917</c:v>
                </c:pt>
                <c:pt idx="167">
                  <c:v>0.64784053156146182</c:v>
                </c:pt>
                <c:pt idx="168">
                  <c:v>0.65116279069767447</c:v>
                </c:pt>
                <c:pt idx="169">
                  <c:v>0.654485049833887</c:v>
                </c:pt>
                <c:pt idx="170">
                  <c:v>0.65780730897009965</c:v>
                </c:pt>
                <c:pt idx="171">
                  <c:v>0.66112956810631229</c:v>
                </c:pt>
                <c:pt idx="172">
                  <c:v>0.66445182724252494</c:v>
                </c:pt>
                <c:pt idx="173">
                  <c:v>0.66777408637873759</c:v>
                </c:pt>
                <c:pt idx="174">
                  <c:v>0.67109634551495012</c:v>
                </c:pt>
                <c:pt idx="175">
                  <c:v>0.67441860465116277</c:v>
                </c:pt>
                <c:pt idx="176">
                  <c:v>0.67774086378737541</c:v>
                </c:pt>
                <c:pt idx="177">
                  <c:v>0.68106312292358806</c:v>
                </c:pt>
                <c:pt idx="178">
                  <c:v>0.68438538205980071</c:v>
                </c:pt>
                <c:pt idx="179">
                  <c:v>0.68770764119601324</c:v>
                </c:pt>
                <c:pt idx="180">
                  <c:v>0.69102990033222589</c:v>
                </c:pt>
                <c:pt idx="181">
                  <c:v>0.69435215946843853</c:v>
                </c:pt>
                <c:pt idx="182">
                  <c:v>0.69767441860465118</c:v>
                </c:pt>
                <c:pt idx="183">
                  <c:v>0.70099667774086383</c:v>
                </c:pt>
                <c:pt idx="184">
                  <c:v>0.70431893687707636</c:v>
                </c:pt>
                <c:pt idx="185">
                  <c:v>0.70764119601328901</c:v>
                </c:pt>
                <c:pt idx="186">
                  <c:v>0.71096345514950166</c:v>
                </c:pt>
                <c:pt idx="187">
                  <c:v>0.7142857142857143</c:v>
                </c:pt>
                <c:pt idx="188">
                  <c:v>0.71760797342192695</c:v>
                </c:pt>
                <c:pt idx="189">
                  <c:v>0.72093023255813948</c:v>
                </c:pt>
                <c:pt idx="190">
                  <c:v>0.72425249169435213</c:v>
                </c:pt>
                <c:pt idx="191">
                  <c:v>0.72757475083056478</c:v>
                </c:pt>
                <c:pt idx="192">
                  <c:v>0.73089700996677742</c:v>
                </c:pt>
                <c:pt idx="193">
                  <c:v>0.73421926910299007</c:v>
                </c:pt>
                <c:pt idx="194">
                  <c:v>0.7375415282392026</c:v>
                </c:pt>
                <c:pt idx="195">
                  <c:v>0.74086378737541525</c:v>
                </c:pt>
                <c:pt idx="196">
                  <c:v>0.7441860465116279</c:v>
                </c:pt>
                <c:pt idx="197">
                  <c:v>0.74750830564784054</c:v>
                </c:pt>
                <c:pt idx="198">
                  <c:v>0.75083056478405319</c:v>
                </c:pt>
                <c:pt idx="199">
                  <c:v>0.75415282392026584</c:v>
                </c:pt>
                <c:pt idx="200">
                  <c:v>0.75747508305647837</c:v>
                </c:pt>
                <c:pt idx="201">
                  <c:v>0.76079734219269102</c:v>
                </c:pt>
                <c:pt idx="202">
                  <c:v>0.76411960132890366</c:v>
                </c:pt>
                <c:pt idx="203">
                  <c:v>0.76744186046511631</c:v>
                </c:pt>
                <c:pt idx="204">
                  <c:v>0.77076411960132896</c:v>
                </c:pt>
                <c:pt idx="205">
                  <c:v>0.77408637873754149</c:v>
                </c:pt>
                <c:pt idx="206">
                  <c:v>0.77740863787375414</c:v>
                </c:pt>
                <c:pt idx="207">
                  <c:v>0.78073089700996678</c:v>
                </c:pt>
                <c:pt idx="208">
                  <c:v>0.78405315614617943</c:v>
                </c:pt>
                <c:pt idx="209">
                  <c:v>0.78737541528239208</c:v>
                </c:pt>
                <c:pt idx="210">
                  <c:v>0.79069767441860461</c:v>
                </c:pt>
                <c:pt idx="211">
                  <c:v>0.79401993355481726</c:v>
                </c:pt>
                <c:pt idx="212">
                  <c:v>0.79734219269102991</c:v>
                </c:pt>
                <c:pt idx="213">
                  <c:v>0.80066445182724255</c:v>
                </c:pt>
                <c:pt idx="214">
                  <c:v>0.8039867109634552</c:v>
                </c:pt>
                <c:pt idx="215">
                  <c:v>0.80730897009966773</c:v>
                </c:pt>
                <c:pt idx="216">
                  <c:v>0.81063122923588038</c:v>
                </c:pt>
                <c:pt idx="217">
                  <c:v>0.81395348837209303</c:v>
                </c:pt>
                <c:pt idx="218">
                  <c:v>0.81727574750830567</c:v>
                </c:pt>
                <c:pt idx="219">
                  <c:v>0.82059800664451832</c:v>
                </c:pt>
                <c:pt idx="220">
                  <c:v>0.82392026578073085</c:v>
                </c:pt>
                <c:pt idx="221">
                  <c:v>0.8272425249169435</c:v>
                </c:pt>
                <c:pt idx="222">
                  <c:v>0.83056478405315615</c:v>
                </c:pt>
                <c:pt idx="223">
                  <c:v>0.83388704318936879</c:v>
                </c:pt>
                <c:pt idx="224">
                  <c:v>0.83720930232558144</c:v>
                </c:pt>
                <c:pt idx="225">
                  <c:v>0.84053156146179397</c:v>
                </c:pt>
                <c:pt idx="226">
                  <c:v>0.84385382059800662</c:v>
                </c:pt>
                <c:pt idx="227">
                  <c:v>0.84717607973421927</c:v>
                </c:pt>
                <c:pt idx="228">
                  <c:v>0.85049833887043191</c:v>
                </c:pt>
                <c:pt idx="229">
                  <c:v>0.85382059800664456</c:v>
                </c:pt>
                <c:pt idx="230">
                  <c:v>0.8571428571428571</c:v>
                </c:pt>
                <c:pt idx="231">
                  <c:v>0.86046511627906974</c:v>
                </c:pt>
                <c:pt idx="232">
                  <c:v>0.86378737541528239</c:v>
                </c:pt>
                <c:pt idx="233">
                  <c:v>0.86710963455149503</c:v>
                </c:pt>
                <c:pt idx="234">
                  <c:v>0.87043189368770768</c:v>
                </c:pt>
                <c:pt idx="235">
                  <c:v>0.87375415282392022</c:v>
                </c:pt>
                <c:pt idx="236">
                  <c:v>0.87707641196013286</c:v>
                </c:pt>
                <c:pt idx="237">
                  <c:v>0.88039867109634551</c:v>
                </c:pt>
                <c:pt idx="238">
                  <c:v>0.88372093023255816</c:v>
                </c:pt>
                <c:pt idx="239">
                  <c:v>0.8870431893687708</c:v>
                </c:pt>
                <c:pt idx="240">
                  <c:v>0.89036544850498334</c:v>
                </c:pt>
                <c:pt idx="241">
                  <c:v>0.89368770764119598</c:v>
                </c:pt>
                <c:pt idx="242">
                  <c:v>0.89700996677740863</c:v>
                </c:pt>
                <c:pt idx="243">
                  <c:v>0.90033222591362128</c:v>
                </c:pt>
                <c:pt idx="244">
                  <c:v>0.90365448504983392</c:v>
                </c:pt>
                <c:pt idx="245">
                  <c:v>0.90697674418604646</c:v>
                </c:pt>
                <c:pt idx="246">
                  <c:v>0.9102990033222591</c:v>
                </c:pt>
                <c:pt idx="247">
                  <c:v>0.91362126245847175</c:v>
                </c:pt>
                <c:pt idx="248">
                  <c:v>0.9169435215946844</c:v>
                </c:pt>
                <c:pt idx="249">
                  <c:v>0.92026578073089704</c:v>
                </c:pt>
                <c:pt idx="250">
                  <c:v>0.92358803986710969</c:v>
                </c:pt>
                <c:pt idx="251">
                  <c:v>0.92691029900332222</c:v>
                </c:pt>
                <c:pt idx="252">
                  <c:v>0.93023255813953487</c:v>
                </c:pt>
                <c:pt idx="253">
                  <c:v>0.93355481727574752</c:v>
                </c:pt>
                <c:pt idx="254">
                  <c:v>0.93687707641196016</c:v>
                </c:pt>
                <c:pt idx="255">
                  <c:v>0.94019933554817281</c:v>
                </c:pt>
                <c:pt idx="256">
                  <c:v>0.94352159468438535</c:v>
                </c:pt>
                <c:pt idx="257">
                  <c:v>0.94684385382059799</c:v>
                </c:pt>
                <c:pt idx="258">
                  <c:v>0.95016611295681064</c:v>
                </c:pt>
                <c:pt idx="259">
                  <c:v>0.95348837209302328</c:v>
                </c:pt>
                <c:pt idx="260">
                  <c:v>0.95681063122923593</c:v>
                </c:pt>
                <c:pt idx="261">
                  <c:v>0.96013289036544847</c:v>
                </c:pt>
                <c:pt idx="262">
                  <c:v>0.96345514950166111</c:v>
                </c:pt>
                <c:pt idx="263">
                  <c:v>0.96677740863787376</c:v>
                </c:pt>
                <c:pt idx="264">
                  <c:v>0.9700996677740864</c:v>
                </c:pt>
                <c:pt idx="265">
                  <c:v>0.97342192691029905</c:v>
                </c:pt>
                <c:pt idx="266">
                  <c:v>0.97674418604651159</c:v>
                </c:pt>
                <c:pt idx="267">
                  <c:v>0.98006644518272423</c:v>
                </c:pt>
                <c:pt idx="268">
                  <c:v>0.98338870431893688</c:v>
                </c:pt>
                <c:pt idx="269">
                  <c:v>0.98671096345514953</c:v>
                </c:pt>
                <c:pt idx="270">
                  <c:v>0.99003322259136217</c:v>
                </c:pt>
                <c:pt idx="271">
                  <c:v>0.99335548172757471</c:v>
                </c:pt>
                <c:pt idx="272">
                  <c:v>0.99667774086378735</c:v>
                </c:pt>
                <c:pt idx="273">
                  <c:v>1</c:v>
                </c:pt>
              </c:numCache>
            </c:numRef>
          </c:xVal>
          <c:yVal>
            <c:numRef>
              <c:f>'Extended Shapes'!$K$14:$K$287</c:f>
              <c:numCache>
                <c:formatCode>General</c:formatCode>
                <c:ptCount val="274"/>
                <c:pt idx="0">
                  <c:v>-4.4938139970409387E-7</c:v>
                </c:pt>
                <c:pt idx="1">
                  <c:v>2.6286678425613229E-5</c:v>
                </c:pt>
                <c:pt idx="2">
                  <c:v>6.044118943152825E-5</c:v>
                </c:pt>
                <c:pt idx="3">
                  <c:v>1.0145496133500358E-4</c:v>
                </c:pt>
                <c:pt idx="4">
                  <c:v>1.489514981538685E-4</c:v>
                </c:pt>
                <c:pt idx="5">
                  <c:v>2.0251292313065364E-4</c:v>
                </c:pt>
                <c:pt idx="6">
                  <c:v>2.6181067694856775E-4</c:v>
                </c:pt>
                <c:pt idx="7">
                  <c:v>3.2653086223685234E-4</c:v>
                </c:pt>
                <c:pt idx="8">
                  <c:v>3.9641629301903197E-4</c:v>
                </c:pt>
                <c:pt idx="9">
                  <c:v>4.7124006540803629E-4</c:v>
                </c:pt>
                <c:pt idx="10">
                  <c:v>5.5081745987653127E-4</c:v>
                </c:pt>
                <c:pt idx="11">
                  <c:v>6.3499501225893504E-4</c:v>
                </c:pt>
                <c:pt idx="12">
                  <c:v>7.2365222595097243E-4</c:v>
                </c:pt>
                <c:pt idx="13">
                  <c:v>8.1669574154214896E-4</c:v>
                </c:pt>
                <c:pt idx="14">
                  <c:v>9.1405775760001627E-4</c:v>
                </c:pt>
                <c:pt idx="15">
                  <c:v>1.015692047097409E-3</c:v>
                </c:pt>
                <c:pt idx="16">
                  <c:v>1.1215714962544336E-3</c:v>
                </c:pt>
                <c:pt idx="17">
                  <c:v>1.2316849755682853E-3</c:v>
                </c:pt>
                <c:pt idx="18">
                  <c:v>1.3460348550104215E-3</c:v>
                </c:pt>
                <c:pt idx="19">
                  <c:v>1.4646344459311995E-3</c:v>
                </c:pt>
                <c:pt idx="20">
                  <c:v>1.5875058097570703E-3</c:v>
                </c:pt>
                <c:pt idx="21">
                  <c:v>1.7146776979718456E-3</c:v>
                </c:pt>
                <c:pt idx="22">
                  <c:v>1.8461837680532837E-3</c:v>
                </c:pt>
                <c:pt idx="23">
                  <c:v>1.9820609926515811E-3</c:v>
                </c:pt>
                <c:pt idx="24">
                  <c:v>2.1223483019289563E-3</c:v>
                </c:pt>
                <c:pt idx="25">
                  <c:v>2.267085420544684E-3</c:v>
                </c:pt>
                <c:pt idx="26">
                  <c:v>2.4163118988561522E-3</c:v>
                </c:pt>
                <c:pt idx="27">
                  <c:v>2.5700663098381341E-3</c:v>
                </c:pt>
                <c:pt idx="28">
                  <c:v>2.7283855944579653E-3</c:v>
                </c:pt>
                <c:pt idx="29">
                  <c:v>2.8913045280262021E-3</c:v>
                </c:pt>
                <c:pt idx="30">
                  <c:v>3.0588552835474798E-3</c:v>
                </c:pt>
                <c:pt idx="31">
                  <c:v>3.2310670648203108E-3</c:v>
                </c:pt>
                <c:pt idx="32">
                  <c:v>3.4079657839449231E-3</c:v>
                </c:pt>
                <c:pt idx="33">
                  <c:v>3.5895737577093787E-3</c:v>
                </c:pt>
                <c:pt idx="34">
                  <c:v>3.7759093994126432E-3</c:v>
                </c:pt>
                <c:pt idx="35">
                  <c:v>3.9669868840478623E-3</c:v>
                </c:pt>
                <c:pt idx="36">
                  <c:v>4.1628157673786539E-3</c:v>
                </c:pt>
                <c:pt idx="37">
                  <c:v>4.3634005416265907E-3</c:v>
                </c:pt>
                <c:pt idx="38">
                  <c:v>4.5687401135272483E-3</c:v>
                </c:pt>
                <c:pt idx="39">
                  <c:v>4.7788271930979528E-3</c:v>
                </c:pt>
                <c:pt idx="40">
                  <c:v>4.9936475847382738E-3</c:v>
                </c:pt>
                <c:pt idx="41">
                  <c:v>5.2131793749974438E-3</c:v>
                </c:pt>
                <c:pt idx="42">
                  <c:v>5.4373920146764919E-3</c:v>
                </c:pt>
                <c:pt idx="43">
                  <c:v>5.6662452955819854E-3</c:v>
                </c:pt>
                <c:pt idx="44">
                  <c:v>5.899688225490321E-3</c:v>
                </c:pt>
                <c:pt idx="45">
                  <c:v>6.1376578073254083E-3</c:v>
                </c:pt>
                <c:pt idx="46">
                  <c:v>6.380077731580165E-3</c:v>
                </c:pt>
                <c:pt idx="47">
                  <c:v>6.6268569931395328E-3</c:v>
                </c:pt>
                <c:pt idx="48">
                  <c:v>6.8778884463710985E-3</c:v>
                </c:pt>
                <c:pt idx="49">
                  <c:v>7.1330473140529772E-3</c:v>
                </c:pt>
                <c:pt idx="50">
                  <c:v>7.392189668001546E-3</c:v>
                </c:pt>
                <c:pt idx="51">
                  <c:v>7.6551509004353438E-3</c:v>
                </c:pt>
                <c:pt idx="52">
                  <c:v>7.9217442068885754E-3</c:v>
                </c:pt>
                <c:pt idx="53">
                  <c:v>8.1917591020323321E-3</c:v>
                </c:pt>
                <c:pt idx="54">
                  <c:v>8.4649599909212211E-3</c:v>
                </c:pt>
                <c:pt idx="55">
                  <c:v>8.7410848180073265E-3</c:v>
                </c:pt>
                <c:pt idx="56">
                  <c:v>9.019843816723494E-3</c:v>
                </c:pt>
                <c:pt idx="57">
                  <c:v>9.3009183814726313E-3</c:v>
                </c:pt>
                <c:pt idx="58">
                  <c:v>9.583960083567598E-3</c:v>
                </c:pt>
                <c:pt idx="59">
                  <c:v>9.8685898508874097E-3</c:v>
                </c:pt>
                <c:pt idx="60">
                  <c:v>1.0154397329972314E-2</c:v>
                </c:pt>
                <c:pt idx="61">
                  <c:v>1.04409404467191E-2</c:v>
                </c:pt>
                <c:pt idx="62">
                  <c:v>1.0727745180113792E-2</c:v>
                </c:pt>
                <c:pt idx="63">
                  <c:v>1.1014305560203597E-2</c:v>
                </c:pt>
                <c:pt idx="64">
                  <c:v>1.1300083899252146E-2</c:v>
                </c:pt>
                <c:pt idx="65">
                  <c:v>1.1584511261301013E-2</c:v>
                </c:pt>
                <c:pt idx="66">
                  <c:v>1.1866988172792615E-2</c:v>
                </c:pt>
                <c:pt idx="67">
                  <c:v>1.2146885572970598E-2</c:v>
                </c:pt>
                <c:pt idx="68">
                  <c:v>1.2423546000192628E-2</c:v>
                </c:pt>
                <c:pt idx="69">
                  <c:v>1.2696285006455714E-2</c:v>
                </c:pt>
                <c:pt idx="70">
                  <c:v>1.2964392790188847E-2</c:v>
                </c:pt>
                <c:pt idx="71">
                  <c:v>1.3227136034004154E-2</c:v>
                </c:pt>
                <c:pt idx="72">
                  <c:v>1.3483759932542905E-2</c:v>
                </c:pt>
                <c:pt idx="73">
                  <c:v>1.3733490393032202E-2</c:v>
                </c:pt>
                <c:pt idx="74">
                  <c:v>1.3975536390642689E-2</c:v>
                </c:pt>
                <c:pt idx="75">
                  <c:v>1.4209092459383501E-2</c:v>
                </c:pt>
                <c:pt idx="76">
                  <c:v>1.4433341300042318E-2</c:v>
                </c:pt>
                <c:pt idx="77">
                  <c:v>1.4647456486715987E-2</c:v>
                </c:pt>
                <c:pt idx="78">
                  <c:v>1.4850605255691233E-2</c:v>
                </c:pt>
                <c:pt idx="79">
                  <c:v>1.5041951361937428E-2</c:v>
                </c:pt>
                <c:pt idx="80">
                  <c:v>1.5220657992089307E-2</c:v>
                </c:pt>
                <c:pt idx="81">
                  <c:v>1.5385890725629419E-2</c:v>
                </c:pt>
                <c:pt idx="82">
                  <c:v>1.5536820540722847E-2</c:v>
                </c:pt>
                <c:pt idx="83">
                  <c:v>1.5672626864933384E-2</c:v>
                </c:pt>
                <c:pt idx="84">
                  <c:v>1.5792500676375911E-2</c:v>
                </c:pt>
                <c:pt idx="85">
                  <c:v>1.5895647664912024E-2</c:v>
                </c:pt>
                <c:pt idx="86">
                  <c:v>1.5981291468106118E-2</c:v>
                </c:pt>
                <c:pt idx="87">
                  <c:v>1.6048677000063429E-2</c:v>
                </c:pt>
                <c:pt idx="88">
                  <c:v>1.6097073895134109E-2</c:v>
                </c:pt>
                <c:pt idx="89">
                  <c:v>1.6125780090144853E-2</c:v>
                </c:pt>
                <c:pt idx="90">
                  <c:v>1.6134125570291515E-2</c:v>
                </c:pt>
                <c:pt idx="91">
                  <c:v>1.6121476302674798E-2</c:v>
                </c:pt>
                <c:pt idx="92">
                  <c:v>1.6087238379495102E-2</c:v>
                </c:pt>
                <c:pt idx="93">
                  <c:v>1.6030862388030857E-2</c:v>
                </c:pt>
                <c:pt idx="94">
                  <c:v>1.5951848018426876E-2</c:v>
                </c:pt>
                <c:pt idx="95">
                  <c:v>1.5849748911280787E-2</c:v>
                </c:pt>
                <c:pt idx="96">
                  <c:v>1.5724177736707319E-2</c:v>
                </c:pt>
                <c:pt idx="97">
                  <c:v>1.5574811483723149E-2</c:v>
                </c:pt>
                <c:pt idx="98">
                  <c:v>1.5401396925172766E-2</c:v>
                </c:pt>
                <c:pt idx="99">
                  <c:v>1.520375620829518E-2</c:v>
                </c:pt>
                <c:pt idx="100">
                  <c:v>1.4981792505886601E-2</c:v>
                </c:pt>
                <c:pt idx="101">
                  <c:v>1.4735495647996782E-2</c:v>
                </c:pt>
                <c:pt idx="102">
                  <c:v>1.4464947641078307E-2</c:v>
                </c:pt>
                <c:pt idx="103">
                  <c:v>1.417032797084314E-2</c:v>
                </c:pt>
                <c:pt idx="104">
                  <c:v>1.3851918576271709E-2</c:v>
                </c:pt>
                <c:pt idx="105">
                  <c:v>1.3510108379976019E-2</c:v>
                </c:pt>
                <c:pt idx="106">
                  <c:v>1.3145397264774681E-2</c:v>
                </c:pt>
                <c:pt idx="107">
                  <c:v>1.2758399399564161E-2</c:v>
                </c:pt>
                <c:pt idx="108">
                  <c:v>1.2349845822783508E-2</c:v>
                </c:pt>
                <c:pt idx="109">
                  <c:v>1.1920586231962781E-2</c:v>
                </c:pt>
                <c:pt idx="110">
                  <c:v>1.1471589969689108E-2</c:v>
                </c:pt>
                <c:pt idx="111">
                  <c:v>1.1003946268607966E-2</c:v>
                </c:pt>
                <c:pt idx="112">
                  <c:v>1.0518863771104968E-2</c:v>
                </c:pt>
                <c:pt idx="113">
                  <c:v>1.0017669575013771E-2</c:v>
                </c:pt>
                <c:pt idx="114">
                  <c:v>9.5018080389412743E-3</c:v>
                </c:pt>
                <c:pt idx="115">
                  <c:v>8.9728399739712177E-3</c:v>
                </c:pt>
                <c:pt idx="116">
                  <c:v>8.4324420983472419E-3</c:v>
                </c:pt>
                <c:pt idx="117">
                  <c:v>7.8824084909124882E-3</c:v>
                </c:pt>
                <c:pt idx="118">
                  <c:v>7.3246532441028286E-3</c:v>
                </c:pt>
                <c:pt idx="119">
                  <c:v>6.7612187558781537E-3</c:v>
                </c:pt>
                <c:pt idx="120">
                  <c:v>6.1942859675338333E-3</c:v>
                </c:pt>
                <c:pt idx="121">
                  <c:v>5.6262002945856133E-3</c:v>
                </c:pt>
                <c:pt idx="122">
                  <c:v>5.0594835181946825E-3</c:v>
                </c:pt>
                <c:pt idx="123">
                  <c:v>4.4968919439522092E-3</c:v>
                </c:pt>
                <c:pt idx="124">
                  <c:v>3.9414637639863083E-3</c:v>
                </c:pt>
                <c:pt idx="125">
                  <c:v>3.3966972087676882E-3</c:v>
                </c:pt>
                <c:pt idx="126">
                  <c:v>2.8663746410554892E-3</c:v>
                </c:pt>
                <c:pt idx="127">
                  <c:v>2.3550609747068022E-3</c:v>
                </c:pt>
                <c:pt idx="128">
                  <c:v>1.8680716452227643E-3</c:v>
                </c:pt>
                <c:pt idx="129">
                  <c:v>1.4130557709230579E-3</c:v>
                </c:pt>
                <c:pt idx="130">
                  <c:v>9.9585703416482023E-4</c:v>
                </c:pt>
                <c:pt idx="131">
                  <c:v>6.2872380191648003E-4</c:v>
                </c:pt>
                <c:pt idx="132">
                  <c:v>3.2175807593553873E-4</c:v>
                </c:pt>
                <c:pt idx="133">
                  <c:v>1.1124675960718817E-4</c:v>
                </c:pt>
                <c:pt idx="134">
                  <c:v>-3.4594046347852872E-6</c:v>
                </c:pt>
                <c:pt idx="135">
                  <c:v>3.6311503650129691E-18</c:v>
                </c:pt>
                <c:pt idx="136">
                  <c:v>0</c:v>
                </c:pt>
                <c:pt idx="137">
                  <c:v>0</c:v>
                </c:pt>
                <c:pt idx="138">
                  <c:v>8.3758769270086986E-6</c:v>
                </c:pt>
                <c:pt idx="139">
                  <c:v>2.0172568227013491E-3</c:v>
                </c:pt>
                <c:pt idx="140">
                  <c:v>3.7792876646930529E-3</c:v>
                </c:pt>
                <c:pt idx="141">
                  <c:v>5.2625729088200974E-3</c:v>
                </c:pt>
                <c:pt idx="142">
                  <c:v>6.4603653513773144E-3</c:v>
                </c:pt>
                <c:pt idx="143">
                  <c:v>7.3970358021992694E-3</c:v>
                </c:pt>
                <c:pt idx="144">
                  <c:v>8.1117711752757907E-3</c:v>
                </c:pt>
                <c:pt idx="145">
                  <c:v>8.6377077835054824E-3</c:v>
                </c:pt>
                <c:pt idx="146">
                  <c:v>9.0089930746831744E-3</c:v>
                </c:pt>
                <c:pt idx="147">
                  <c:v>9.249315962422771E-3</c:v>
                </c:pt>
                <c:pt idx="148">
                  <c:v>9.3818820144925333E-3</c:v>
                </c:pt>
                <c:pt idx="149">
                  <c:v>9.4253055072878542E-3</c:v>
                </c:pt>
                <c:pt idx="150">
                  <c:v>9.3959394589943849E-3</c:v>
                </c:pt>
                <c:pt idx="151">
                  <c:v>9.307029722267551E-3</c:v>
                </c:pt>
                <c:pt idx="152">
                  <c:v>9.1699703809202306E-3</c:v>
                </c:pt>
                <c:pt idx="153">
                  <c:v>8.9941565614687635E-3</c:v>
                </c:pt>
                <c:pt idx="154">
                  <c:v>8.7874490369831502E-3</c:v>
                </c:pt>
                <c:pt idx="155">
                  <c:v>8.5562973851824025E-3</c:v>
                </c:pt>
                <c:pt idx="156">
                  <c:v>8.3060306235070349E-3</c:v>
                </c:pt>
                <c:pt idx="157">
                  <c:v>8.0410019380046764E-3</c:v>
                </c:pt>
                <c:pt idx="158">
                  <c:v>7.7647672584651864E-3</c:v>
                </c:pt>
                <c:pt idx="159">
                  <c:v>7.4802123789773165E-3</c:v>
                </c:pt>
                <c:pt idx="160">
                  <c:v>7.1896770140331611E-3</c:v>
                </c:pt>
                <c:pt idx="161">
                  <c:v>6.8950500009172131E-3</c:v>
                </c:pt>
                <c:pt idx="162">
                  <c:v>6.5978535113577928E-3</c:v>
                </c:pt>
                <c:pt idx="163">
                  <c:v>6.2993104904405916E-3</c:v>
                </c:pt>
                <c:pt idx="164">
                  <c:v>6.0004015030451045E-3</c:v>
                </c:pt>
                <c:pt idx="165">
                  <c:v>5.7019103562945123E-3</c:v>
                </c:pt>
                <c:pt idx="166">
                  <c:v>5.4044615645179941E-3</c:v>
                </c:pt>
                <c:pt idx="167">
                  <c:v>5.1085503900726876E-3</c:v>
                </c:pt>
                <c:pt idx="168">
                  <c:v>4.814567099083681E-3</c:v>
                </c:pt>
                <c:pt idx="169">
                  <c:v>4.5228162877731203E-3</c:v>
                </c:pt>
                <c:pt idx="170">
                  <c:v>4.2335323144496824E-3</c:v>
                </c:pt>
                <c:pt idx="171">
                  <c:v>3.9468915223601292E-3</c:v>
                </c:pt>
                <c:pt idx="172">
                  <c:v>3.6630219091981792E-3</c:v>
                </c:pt>
                <c:pt idx="173">
                  <c:v>3.3820107303573948E-3</c:v>
                </c:pt>
                <c:pt idx="174">
                  <c:v>3.1039104599658758E-3</c:v>
                </c:pt>
                <c:pt idx="175">
                  <c:v>2.8287434343499014E-3</c:v>
                </c:pt>
                <c:pt idx="176">
                  <c:v>2.5565054475232144E-3</c:v>
                </c:pt>
                <c:pt idx="177">
                  <c:v>2.2871685083726695E-3</c:v>
                </c:pt>
                <c:pt idx="178">
                  <c:v>2.0206829296030319E-3</c:v>
                </c:pt>
                <c:pt idx="179">
                  <c:v>1.7569788805425553E-3</c:v>
                </c:pt>
                <c:pt idx="180">
                  <c:v>1.4959675098195767E-3</c:v>
                </c:pt>
                <c:pt idx="181">
                  <c:v>1.2375417199873928E-3</c:v>
                </c:pt>
                <c:pt idx="182">
                  <c:v>9.8157665977909362E-4</c:v>
                </c:pt>
                <c:pt idx="183">
                  <c:v>7.2792998446430076E-4</c:v>
                </c:pt>
                <c:pt idx="184">
                  <c:v>4.7644192496782805E-4</c:v>
                </c:pt>
                <c:pt idx="185">
                  <c:v>2.2693519673206127E-4</c:v>
                </c:pt>
                <c:pt idx="186">
                  <c:v>-2.0785226238446632E-5</c:v>
                </c:pt>
                <c:pt idx="187">
                  <c:v>-2.6693245292566718E-4</c:v>
                </c:pt>
                <c:pt idx="188">
                  <c:v>-5.117381160031914E-4</c:v>
                </c:pt>
                <c:pt idx="189">
                  <c:v>-7.5545289930643834E-4</c:v>
                </c:pt>
                <c:pt idx="190">
                  <c:v>-9.9834714068320653E-4</c:v>
                </c:pt>
                <c:pt idx="191">
                  <c:v>-1.2407115015096724E-3</c:v>
                </c:pt>
                <c:pt idx="192">
                  <c:v>-1.4828576939920342E-3</c:v>
                </c:pt>
                <c:pt idx="193">
                  <c:v>-1.7251192591473856E-3</c:v>
                </c:pt>
                <c:pt idx="194">
                  <c:v>-1.967852387373608E-3</c:v>
                </c:pt>
                <c:pt idx="195">
                  <c:v>-2.2114367746841187E-3</c:v>
                </c:pt>
                <c:pt idx="196">
                  <c:v>-2.4562765060874236E-3</c:v>
                </c:pt>
                <c:pt idx="197">
                  <c:v>-2.702800958295969E-3</c:v>
                </c:pt>
                <c:pt idx="198">
                  <c:v>-2.9514657118562843E-3</c:v>
                </c:pt>
                <c:pt idx="199">
                  <c:v>-3.2027534631057166E-3</c:v>
                </c:pt>
                <c:pt idx="200">
                  <c:v>-3.4571749238124692E-3</c:v>
                </c:pt>
                <c:pt idx="201">
                  <c:v>-3.7152696962936375E-3</c:v>
                </c:pt>
                <c:pt idx="202">
                  <c:v>-3.9776071087925264E-3</c:v>
                </c:pt>
                <c:pt idx="203">
                  <c:v>-4.244786995426326E-3</c:v>
                </c:pt>
                <c:pt idx="204">
                  <c:v>-4.5174404014771434E-3</c:v>
                </c:pt>
                <c:pt idx="205">
                  <c:v>-4.7962301938283365E-3</c:v>
                </c:pt>
                <c:pt idx="206">
                  <c:v>-5.0818515521719853E-3</c:v>
                </c:pt>
                <c:pt idx="207">
                  <c:v>-5.3750323149628675E-3</c:v>
                </c:pt>
                <c:pt idx="208">
                  <c:v>-5.6765331490796324E-3</c:v>
                </c:pt>
                <c:pt idx="209">
                  <c:v>-5.9871475095321014E-3</c:v>
                </c:pt>
                <c:pt idx="210">
                  <c:v>-6.3077013493497928E-3</c:v>
                </c:pt>
                <c:pt idx="211">
                  <c:v>-6.6390525357412728E-3</c:v>
                </c:pt>
                <c:pt idx="212">
                  <c:v>-6.9820899206527601E-3</c:v>
                </c:pt>
                <c:pt idx="213">
                  <c:v>-7.3377320076837707E-3</c:v>
                </c:pt>
                <c:pt idx="214">
                  <c:v>-7.7069251467329937E-3</c:v>
                </c:pt>
                <c:pt idx="215">
                  <c:v>-8.0906411783951034E-3</c:v>
                </c:pt>
                <c:pt idx="216">
                  <c:v>-8.4898744356702929E-3</c:v>
                </c:pt>
                <c:pt idx="217">
                  <c:v>-8.9056379965033981E-3</c:v>
                </c:pt>
                <c:pt idx="218">
                  <c:v>-9.3389590606115496E-3</c:v>
                </c:pt>
                <c:pt idx="219">
                  <c:v>-9.7908733033377684E-3</c:v>
                </c:pt>
                <c:pt idx="220">
                  <c:v>-1.0262418031420454E-2</c:v>
                </c:pt>
                <c:pt idx="221">
                  <c:v>-1.0754623935828673E-2</c:v>
                </c:pt>
                <c:pt idx="222">
                  <c:v>-1.1268505198806265E-2</c:v>
                </c:pt>
                <c:pt idx="223">
                  <c:v>-1.1805047671290302E-2</c:v>
                </c:pt>
                <c:pt idx="224">
                  <c:v>-1.2365194786960068E-2</c:v>
                </c:pt>
                <c:pt idx="225">
                  <c:v>-1.29498308261049E-2</c:v>
                </c:pt>
                <c:pt idx="226">
                  <c:v>-1.3559761081348867E-2</c:v>
                </c:pt>
                <c:pt idx="227">
                  <c:v>-1.419568841514241E-2</c:v>
                </c:pt>
                <c:pt idx="228">
                  <c:v>-1.4858185633037712E-2</c:v>
                </c:pt>
                <c:pt idx="229">
                  <c:v>-1.5547663036962544E-2</c:v>
                </c:pt>
                <c:pt idx="230">
                  <c:v>-1.6264330470087535E-2</c:v>
                </c:pt>
                <c:pt idx="231">
                  <c:v>-1.7008153134091108E-2</c:v>
                </c:pt>
                <c:pt idx="232">
                  <c:v>-1.7778800457892333E-2</c:v>
                </c:pt>
                <c:pt idx="233">
                  <c:v>-1.8575587345974153E-2</c:v>
                </c:pt>
                <c:pt idx="234">
                  <c:v>-1.9397407249640231E-2</c:v>
                </c:pt>
                <c:pt idx="235">
                  <c:v>-2.0242656715971644E-2</c:v>
                </c:pt>
                <c:pt idx="236">
                  <c:v>-2.110915140015597E-2</c:v>
                </c:pt>
                <c:pt idx="237">
                  <c:v>-2.1994034012882885E-2</c:v>
                </c:pt>
                <c:pt idx="238">
                  <c:v>-2.2893675340472531E-2</c:v>
                </c:pt>
                <c:pt idx="239">
                  <c:v>-2.380357035134156E-2</c:v>
                </c:pt>
                <c:pt idx="240">
                  <c:v>-2.4718232497253797E-2</c:v>
                </c:pt>
                <c:pt idx="241">
                  <c:v>-2.5631090631673181E-2</c:v>
                </c:pt>
                <c:pt idx="242">
                  <c:v>-2.6534394461826052E-2</c:v>
                </c:pt>
                <c:pt idx="243">
                  <c:v>-2.7419136059600089E-2</c:v>
                </c:pt>
                <c:pt idx="244">
                  <c:v>-2.8274996553289154E-2</c:v>
                </c:pt>
                <c:pt idx="245">
                  <c:v>-2.9090328542062647E-2</c:v>
                </c:pt>
                <c:pt idx="246">
                  <c:v>-2.9852185781178136E-2</c:v>
                </c:pt>
                <c:pt idx="247">
                  <c:v>-3.0546412023118211E-2</c:v>
                </c:pt>
                <c:pt idx="248">
                  <c:v>-3.1157800254415946E-2</c:v>
                </c:pt>
                <c:pt idx="249">
                  <c:v>-3.1670331700983712E-2</c:v>
                </c:pt>
                <c:pt idx="250">
                  <c:v>-3.2067500615637332E-2</c:v>
                </c:pt>
                <c:pt idx="251">
                  <c:v>-3.2332726027793947E-2</c:v>
                </c:pt>
                <c:pt idx="252">
                  <c:v>-3.2449845246519129E-2</c:v>
                </c:pt>
                <c:pt idx="253">
                  <c:v>-3.240367659688926E-2</c:v>
                </c:pt>
                <c:pt idx="254">
                  <c:v>-3.2180630674388491E-2</c:v>
                </c:pt>
                <c:pt idx="255">
                  <c:v>-3.1769342047623952E-2</c:v>
                </c:pt>
                <c:pt idx="256">
                  <c:v>-3.1161286153915117E-2</c:v>
                </c:pt>
                <c:pt idx="257">
                  <c:v>-3.0351342921946248E-2</c:v>
                </c:pt>
                <c:pt idx="258">
                  <c:v>-2.9338265345138614E-2</c:v>
                </c:pt>
                <c:pt idx="259">
                  <c:v>-2.8125017019490637E-2</c:v>
                </c:pt>
                <c:pt idx="260">
                  <c:v>-2.6718942639919686E-2</c:v>
                </c:pt>
                <c:pt idx="261">
                  <c:v>-2.5131755629509162E-2</c:v>
                </c:pt>
                <c:pt idx="262">
                  <c:v>-2.3379320546033096E-2</c:v>
                </c:pt>
                <c:pt idx="263">
                  <c:v>-2.148125401847896E-2</c:v>
                </c:pt>
                <c:pt idx="264">
                  <c:v>-1.9460324272947249E-2</c:v>
                </c:pt>
                <c:pt idx="265">
                  <c:v>-1.7341740870461857E-2</c:v>
                </c:pt>
                <c:pt idx="266">
                  <c:v>-1.5152260577582947E-2</c:v>
                </c:pt>
                <c:pt idx="267">
                  <c:v>-1.2919345422918229E-2</c:v>
                </c:pt>
                <c:pt idx="268">
                  <c:v>-1.0670076468010426E-2</c:v>
                </c:pt>
                <c:pt idx="269">
                  <c:v>-8.4304550260631203E-3</c:v>
                </c:pt>
                <c:pt idx="270">
                  <c:v>-6.2240897439250781E-3</c:v>
                </c:pt>
                <c:pt idx="271">
                  <c:v>-4.072097133541246E-3</c:v>
                </c:pt>
                <c:pt idx="272">
                  <c:v>-1.991083240161656E-3</c:v>
                </c:pt>
                <c:pt idx="273">
                  <c:v>5.3088681563718197E-6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EE30-4111-B408-CE8F4A9C5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1004583"/>
        <c:axId val="321005239"/>
      </c:scatterChart>
      <c:valAx>
        <c:axId val="32100458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X</a:t>
                </a:r>
                <a:r>
                  <a:rPr lang="en-GB" sz="1400" baseline="0"/>
                  <a:t> axis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005239"/>
        <c:crosses val="autoZero"/>
        <c:crossBetween val="midCat"/>
      </c:valAx>
      <c:valAx>
        <c:axId val="321005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V/U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00458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/>
              <a:t>Horizontal velocity</a:t>
            </a:r>
            <a:r>
              <a:rPr lang="en-GB" sz="1600" baseline="0"/>
              <a:t> at the midpoint of x axis</a:t>
            </a:r>
            <a:endParaRPr lang="en-GB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'Extended Shapes'!$A$3</c:f>
              <c:strCache>
                <c:ptCount val="1"/>
                <c:pt idx="0">
                  <c:v>Cuboid Re 100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'Extended Shapes'!$B$3:$DS$3</c:f>
              <c:numCache>
                <c:formatCode>General</c:formatCode>
                <c:ptCount val="122"/>
                <c:pt idx="0">
                  <c:v>-1.6788127176269882E-3</c:v>
                </c:pt>
                <c:pt idx="1">
                  <c:v>-3.0925801008800402E-3</c:v>
                </c:pt>
                <c:pt idx="2">
                  <c:v>-4.4620853914349176E-3</c:v>
                </c:pt>
                <c:pt idx="3">
                  <c:v>-5.7869898551350463E-3</c:v>
                </c:pt>
                <c:pt idx="4">
                  <c:v>-7.0670968881848539E-3</c:v>
                </c:pt>
                <c:pt idx="5">
                  <c:v>-8.3023226952763391E-3</c:v>
                </c:pt>
                <c:pt idx="6">
                  <c:v>-9.4926780030487757E-3</c:v>
                </c:pt>
                <c:pt idx="7">
                  <c:v>-1.0638244080719306E-2</c:v>
                </c:pt>
                <c:pt idx="8">
                  <c:v>-1.1739164494154368E-2</c:v>
                </c:pt>
                <c:pt idx="9">
                  <c:v>-1.2795620806358845E-2</c:v>
                </c:pt>
                <c:pt idx="10">
                  <c:v>-1.3807833664910585E-2</c:v>
                </c:pt>
                <c:pt idx="11">
                  <c:v>-1.4776036291216226E-2</c:v>
                </c:pt>
                <c:pt idx="12">
                  <c:v>-1.5700484464764134E-2</c:v>
                </c:pt>
                <c:pt idx="13">
                  <c:v>-1.6581426261053328E-2</c:v>
                </c:pt>
                <c:pt idx="14">
                  <c:v>-1.7419123133446342E-2</c:v>
                </c:pt>
                <c:pt idx="15">
                  <c:v>-1.8213943892459773E-2</c:v>
                </c:pt>
                <c:pt idx="16">
                  <c:v>-1.8966186801476319E-2</c:v>
                </c:pt>
                <c:pt idx="17">
                  <c:v>-1.9675837235510689E-2</c:v>
                </c:pt>
                <c:pt idx="18">
                  <c:v>-2.034295712521E-2</c:v>
                </c:pt>
                <c:pt idx="19">
                  <c:v>-2.0967705990313924E-2</c:v>
                </c:pt>
                <c:pt idx="20">
                  <c:v>-2.1550244344204533E-2</c:v>
                </c:pt>
                <c:pt idx="21">
                  <c:v>-2.2090666956904911E-2</c:v>
                </c:pt>
                <c:pt idx="22">
                  <c:v>-2.2589065472560451E-2</c:v>
                </c:pt>
                <c:pt idx="23">
                  <c:v>-2.3045449929710374E-2</c:v>
                </c:pt>
                <c:pt idx="24">
                  <c:v>-2.3459826036613382E-2</c:v>
                </c:pt>
                <c:pt idx="25">
                  <c:v>-2.3832101999907419E-2</c:v>
                </c:pt>
                <c:pt idx="26">
                  <c:v>-2.4162182467919797E-2</c:v>
                </c:pt>
                <c:pt idx="27">
                  <c:v>-2.4449857156395513E-2</c:v>
                </c:pt>
                <c:pt idx="28">
                  <c:v>-2.4694914409812595E-2</c:v>
                </c:pt>
                <c:pt idx="29">
                  <c:v>-2.4897007176366188E-2</c:v>
                </c:pt>
                <c:pt idx="30">
                  <c:v>-2.5055790350530797E-2</c:v>
                </c:pt>
                <c:pt idx="31">
                  <c:v>-2.5170757621763771E-2</c:v>
                </c:pt>
                <c:pt idx="32">
                  <c:v>-2.5241409990359322E-2</c:v>
                </c:pt>
                <c:pt idx="33">
                  <c:v>-2.5267055315292209E-2</c:v>
                </c:pt>
                <c:pt idx="34">
                  <c:v>-2.5247013479958318E-2</c:v>
                </c:pt>
                <c:pt idx="35">
                  <c:v>-2.5180369577411574E-2</c:v>
                </c:pt>
                <c:pt idx="36">
                  <c:v>-2.5066228200478685E-2</c:v>
                </c:pt>
                <c:pt idx="37">
                  <c:v>-2.4903403064269129E-2</c:v>
                </c:pt>
                <c:pt idx="38">
                  <c:v>-2.4690737574833425E-2</c:v>
                </c:pt>
                <c:pt idx="39">
                  <c:v>-2.4426708123292694E-2</c:v>
                </c:pt>
                <c:pt idx="40">
                  <c:v>-2.4109835322614626E-2</c:v>
                </c:pt>
                <c:pt idx="41">
                  <c:v>-2.3738167831623247E-2</c:v>
                </c:pt>
                <c:pt idx="42">
                  <c:v>-2.3309820085336108E-2</c:v>
                </c:pt>
                <c:pt idx="43">
                  <c:v>-2.2822287902329375E-2</c:v>
                </c:pt>
                <c:pt idx="44">
                  <c:v>-2.2273165275326617E-2</c:v>
                </c:pt>
                <c:pt idx="45">
                  <c:v>-2.1248752683687967E-2</c:v>
                </c:pt>
                <c:pt idx="46">
                  <c:v>-2.0021382553960469E-2</c:v>
                </c:pt>
                <c:pt idx="47">
                  <c:v>-1.9190383749554056E-2</c:v>
                </c:pt>
                <c:pt idx="48">
                  <c:v>-1.8297840493595792E-2</c:v>
                </c:pt>
                <c:pt idx="49">
                  <c:v>-1.7345526800579044E-2</c:v>
                </c:pt>
                <c:pt idx="50">
                  <c:v>-1.6330345594197781E-2</c:v>
                </c:pt>
                <c:pt idx="51">
                  <c:v>-1.5253886693994797E-2</c:v>
                </c:pt>
                <c:pt idx="52">
                  <c:v>-1.4113263302193617E-2</c:v>
                </c:pt>
                <c:pt idx="53">
                  <c:v>-1.2909841997121953E-2</c:v>
                </c:pt>
                <c:pt idx="54">
                  <c:v>-1.1641007211188596E-2</c:v>
                </c:pt>
                <c:pt idx="55">
                  <c:v>-1.0307844201525534E-2</c:v>
                </c:pt>
                <c:pt idx="56">
                  <c:v>-8.9081044030667276E-3</c:v>
                </c:pt>
                <c:pt idx="57">
                  <c:v>-7.4425040365052519E-3</c:v>
                </c:pt>
                <c:pt idx="58">
                  <c:v>-5.9093193463011055E-3</c:v>
                </c:pt>
                <c:pt idx="59">
                  <c:v>-4.3087645046914038E-3</c:v>
                </c:pt>
                <c:pt idx="60">
                  <c:v>0</c:v>
                </c:pt>
                <c:pt idx="61">
                  <c:v>0</c:v>
                </c:pt>
                <c:pt idx="62">
                  <c:v>-2.5591425435659478E-3</c:v>
                </c:pt>
                <c:pt idx="63">
                  <c:v>-2.849731708580776E-3</c:v>
                </c:pt>
                <c:pt idx="64">
                  <c:v>-3.087233857432533E-3</c:v>
                </c:pt>
                <c:pt idx="65">
                  <c:v>-3.2718059739218633E-3</c:v>
                </c:pt>
                <c:pt idx="66">
                  <c:v>-3.403769990741253E-3</c:v>
                </c:pt>
                <c:pt idx="67">
                  <c:v>-3.4833184236588584E-3</c:v>
                </c:pt>
                <c:pt idx="68">
                  <c:v>-3.5108015107504676E-3</c:v>
                </c:pt>
                <c:pt idx="69">
                  <c:v>-3.4864327059772877E-3</c:v>
                </c:pt>
                <c:pt idx="70">
                  <c:v>-3.410570654368473E-3</c:v>
                </c:pt>
                <c:pt idx="71">
                  <c:v>-3.2834453188453202E-3</c:v>
                </c:pt>
                <c:pt idx="72">
                  <c:v>-3.1054132347700623E-3</c:v>
                </c:pt>
                <c:pt idx="73">
                  <c:v>-2.8767212143438543E-3</c:v>
                </c:pt>
                <c:pt idx="74">
                  <c:v>-2.5977169524708525E-3</c:v>
                </c:pt>
                <c:pt idx="75">
                  <c:v>-2.2686665364232772E-3</c:v>
                </c:pt>
                <c:pt idx="76">
                  <c:v>-2.0659094453746958E-3</c:v>
                </c:pt>
                <c:pt idx="77">
                  <c:v>-1.8000719600622054E-3</c:v>
                </c:pt>
                <c:pt idx="78">
                  <c:v>-1.2815700021994621E-3</c:v>
                </c:pt>
                <c:pt idx="79">
                  <c:v>-7.107408040926093E-4</c:v>
                </c:pt>
                <c:pt idx="80">
                  <c:v>-8.9167258663151237E-5</c:v>
                </c:pt>
                <c:pt idx="81">
                  <c:v>5.8213483033223515E-4</c:v>
                </c:pt>
                <c:pt idx="82">
                  <c:v>1.3019160562767582E-3</c:v>
                </c:pt>
                <c:pt idx="83">
                  <c:v>2.0693696870790201E-3</c:v>
                </c:pt>
                <c:pt idx="84">
                  <c:v>2.8835066035750017E-3</c:v>
                </c:pt>
                <c:pt idx="85">
                  <c:v>3.7436834932504308E-3</c:v>
                </c:pt>
                <c:pt idx="86">
                  <c:v>4.6491166784569781E-3</c:v>
                </c:pt>
                <c:pt idx="87">
                  <c:v>5.5992931008115778E-3</c:v>
                </c:pt>
                <c:pt idx="88">
                  <c:v>6.593593073299907E-3</c:v>
                </c:pt>
                <c:pt idx="89">
                  <c:v>7.631609449987641E-3</c:v>
                </c:pt>
                <c:pt idx="90">
                  <c:v>8.7128549985688291E-3</c:v>
                </c:pt>
                <c:pt idx="91">
                  <c:v>9.8370104157962188E-3</c:v>
                </c:pt>
                <c:pt idx="92">
                  <c:v>1.1003696738272412E-2</c:v>
                </c:pt>
                <c:pt idx="93">
                  <c:v>1.2212668888433406E-2</c:v>
                </c:pt>
                <c:pt idx="94">
                  <c:v>1.3463637374160847E-2</c:v>
                </c:pt>
                <c:pt idx="95">
                  <c:v>1.4756420920570973E-2</c:v>
                </c:pt>
                <c:pt idx="96">
                  <c:v>1.6090804636474328E-2</c:v>
                </c:pt>
                <c:pt idx="97">
                  <c:v>1.7466662733009279E-2</c:v>
                </c:pt>
                <c:pt idx="98">
                  <c:v>1.888384273002252E-2</c:v>
                </c:pt>
                <c:pt idx="99">
                  <c:v>2.0342267353979496E-2</c:v>
                </c:pt>
                <c:pt idx="100">
                  <c:v>2.1841835959977504E-2</c:v>
                </c:pt>
                <c:pt idx="101">
                  <c:v>2.3382513386023023E-2</c:v>
                </c:pt>
                <c:pt idx="102">
                  <c:v>2.4964240801908868E-2</c:v>
                </c:pt>
                <c:pt idx="103">
                  <c:v>2.6587018516165729E-2</c:v>
                </c:pt>
                <c:pt idx="104">
                  <c:v>2.8250818878316108E-2</c:v>
                </c:pt>
                <c:pt idx="105">
                  <c:v>2.9955669821528683E-2</c:v>
                </c:pt>
                <c:pt idx="106">
                  <c:v>3.1701562172441827E-2</c:v>
                </c:pt>
                <c:pt idx="107">
                  <c:v>3.3488058418428938E-2</c:v>
                </c:pt>
                <c:pt idx="108">
                  <c:v>3.5316145410117294E-2</c:v>
                </c:pt>
                <c:pt idx="109">
                  <c:v>3.7184898545834892E-2</c:v>
                </c:pt>
                <c:pt idx="110">
                  <c:v>3.9094729250123979E-2</c:v>
                </c:pt>
                <c:pt idx="111">
                  <c:v>4.1045669811291652E-2</c:v>
                </c:pt>
                <c:pt idx="112">
                  <c:v>4.3037758126780547E-2</c:v>
                </c:pt>
                <c:pt idx="113">
                  <c:v>4.507101086186447E-2</c:v>
                </c:pt>
                <c:pt idx="114">
                  <c:v>4.7145448056996019E-2</c:v>
                </c:pt>
                <c:pt idx="115">
                  <c:v>4.9261057851221375E-2</c:v>
                </c:pt>
                <c:pt idx="116">
                  <c:v>5.1417821860887093E-2</c:v>
                </c:pt>
                <c:pt idx="117">
                  <c:v>5.3615676020070849E-2</c:v>
                </c:pt>
                <c:pt idx="118">
                  <c:v>5.5854534742279444E-2</c:v>
                </c:pt>
                <c:pt idx="119">
                  <c:v>5.8134246504029014E-2</c:v>
                </c:pt>
                <c:pt idx="120">
                  <c:v>6.045460807842664E-2</c:v>
                </c:pt>
                <c:pt idx="121">
                  <c:v>6.2815270740463128E-2</c:v>
                </c:pt>
              </c:numCache>
            </c:numRef>
          </c:xVal>
          <c:yVal>
            <c:numRef>
              <c:f>'Extended Shapes'!$B$1:$DS$1</c:f>
              <c:numCache>
                <c:formatCode>General</c:formatCode>
                <c:ptCount val="122"/>
                <c:pt idx="0">
                  <c:v>6.6666666666666671E-3</c:v>
                </c:pt>
                <c:pt idx="1">
                  <c:v>1.3333333333333334E-2</c:v>
                </c:pt>
                <c:pt idx="2">
                  <c:v>0.02</c:v>
                </c:pt>
                <c:pt idx="3">
                  <c:v>2.6666666666666668E-2</c:v>
                </c:pt>
                <c:pt idx="4">
                  <c:v>3.3333333333333333E-2</c:v>
                </c:pt>
                <c:pt idx="5">
                  <c:v>0.04</c:v>
                </c:pt>
                <c:pt idx="6">
                  <c:v>4.6666666666666669E-2</c:v>
                </c:pt>
                <c:pt idx="7">
                  <c:v>5.3333333333333337E-2</c:v>
                </c:pt>
                <c:pt idx="8">
                  <c:v>0.06</c:v>
                </c:pt>
                <c:pt idx="9">
                  <c:v>6.6666666666666666E-2</c:v>
                </c:pt>
                <c:pt idx="10">
                  <c:v>7.3333333333333334E-2</c:v>
                </c:pt>
                <c:pt idx="11">
                  <c:v>0.08</c:v>
                </c:pt>
                <c:pt idx="12">
                  <c:v>8.666666666666667E-2</c:v>
                </c:pt>
                <c:pt idx="13">
                  <c:v>9.3333333333333338E-2</c:v>
                </c:pt>
                <c:pt idx="14">
                  <c:v>0.1</c:v>
                </c:pt>
                <c:pt idx="15">
                  <c:v>0.10666666666666667</c:v>
                </c:pt>
                <c:pt idx="16">
                  <c:v>0.11333333333333333</c:v>
                </c:pt>
                <c:pt idx="17">
                  <c:v>0.12</c:v>
                </c:pt>
                <c:pt idx="18">
                  <c:v>0.12666666666666668</c:v>
                </c:pt>
                <c:pt idx="19">
                  <c:v>0.13333333333333333</c:v>
                </c:pt>
                <c:pt idx="20">
                  <c:v>0.14000000000000001</c:v>
                </c:pt>
                <c:pt idx="21">
                  <c:v>0.14666666666666667</c:v>
                </c:pt>
                <c:pt idx="22">
                  <c:v>0.15333333333333332</c:v>
                </c:pt>
                <c:pt idx="23">
                  <c:v>0.16</c:v>
                </c:pt>
                <c:pt idx="24">
                  <c:v>0.16666666666666666</c:v>
                </c:pt>
                <c:pt idx="25">
                  <c:v>0.17333333333333334</c:v>
                </c:pt>
                <c:pt idx="26">
                  <c:v>0.18</c:v>
                </c:pt>
                <c:pt idx="27">
                  <c:v>0.18666666666666668</c:v>
                </c:pt>
                <c:pt idx="28">
                  <c:v>0.19333333333333333</c:v>
                </c:pt>
                <c:pt idx="29">
                  <c:v>0.2</c:v>
                </c:pt>
                <c:pt idx="30">
                  <c:v>0.20666666666666667</c:v>
                </c:pt>
                <c:pt idx="31">
                  <c:v>0.21333333333333335</c:v>
                </c:pt>
                <c:pt idx="32">
                  <c:v>0.22</c:v>
                </c:pt>
                <c:pt idx="33">
                  <c:v>0.22666666666666666</c:v>
                </c:pt>
                <c:pt idx="34">
                  <c:v>0.23333333333333334</c:v>
                </c:pt>
                <c:pt idx="35">
                  <c:v>0.24</c:v>
                </c:pt>
                <c:pt idx="36">
                  <c:v>0.24666666666666667</c:v>
                </c:pt>
                <c:pt idx="37">
                  <c:v>0.25333333333333335</c:v>
                </c:pt>
                <c:pt idx="38">
                  <c:v>0.26</c:v>
                </c:pt>
                <c:pt idx="39">
                  <c:v>0.26666666666666666</c:v>
                </c:pt>
                <c:pt idx="40">
                  <c:v>0.27333333333333332</c:v>
                </c:pt>
                <c:pt idx="41">
                  <c:v>0.28000000000000003</c:v>
                </c:pt>
                <c:pt idx="42">
                  <c:v>0.28666666666666668</c:v>
                </c:pt>
                <c:pt idx="43">
                  <c:v>0.29333333333333333</c:v>
                </c:pt>
                <c:pt idx="44">
                  <c:v>0.3</c:v>
                </c:pt>
                <c:pt idx="45">
                  <c:v>0.30666666666666664</c:v>
                </c:pt>
                <c:pt idx="46">
                  <c:v>0.31333333333333335</c:v>
                </c:pt>
                <c:pt idx="47">
                  <c:v>0.32</c:v>
                </c:pt>
                <c:pt idx="48">
                  <c:v>0.32666666666666666</c:v>
                </c:pt>
                <c:pt idx="49">
                  <c:v>0.33333333333333331</c:v>
                </c:pt>
                <c:pt idx="50">
                  <c:v>0.34</c:v>
                </c:pt>
                <c:pt idx="51">
                  <c:v>0.34666666666666668</c:v>
                </c:pt>
                <c:pt idx="52">
                  <c:v>0.35333333333333333</c:v>
                </c:pt>
                <c:pt idx="53">
                  <c:v>0.36</c:v>
                </c:pt>
                <c:pt idx="54">
                  <c:v>0.36666666666666664</c:v>
                </c:pt>
                <c:pt idx="55">
                  <c:v>0.37333333333333335</c:v>
                </c:pt>
                <c:pt idx="56">
                  <c:v>0.38</c:v>
                </c:pt>
                <c:pt idx="57">
                  <c:v>0.38666666666666666</c:v>
                </c:pt>
                <c:pt idx="58">
                  <c:v>0.39333333333333331</c:v>
                </c:pt>
                <c:pt idx="59">
                  <c:v>0.4</c:v>
                </c:pt>
                <c:pt idx="60">
                  <c:v>0.40666666666666668</c:v>
                </c:pt>
                <c:pt idx="61">
                  <c:v>0.6</c:v>
                </c:pt>
                <c:pt idx="62">
                  <c:v>0.60666666666666669</c:v>
                </c:pt>
                <c:pt idx="63">
                  <c:v>0.61333333333333329</c:v>
                </c:pt>
                <c:pt idx="64">
                  <c:v>0.62</c:v>
                </c:pt>
                <c:pt idx="65">
                  <c:v>0.62666666666666671</c:v>
                </c:pt>
                <c:pt idx="66">
                  <c:v>0.6333333333333333</c:v>
                </c:pt>
                <c:pt idx="67">
                  <c:v>0.64</c:v>
                </c:pt>
                <c:pt idx="68">
                  <c:v>0.64666666666666661</c:v>
                </c:pt>
                <c:pt idx="69">
                  <c:v>0.65333333333333332</c:v>
                </c:pt>
                <c:pt idx="70">
                  <c:v>0.66</c:v>
                </c:pt>
                <c:pt idx="71">
                  <c:v>0.66666666666666663</c:v>
                </c:pt>
                <c:pt idx="72">
                  <c:v>0.67333333333333334</c:v>
                </c:pt>
                <c:pt idx="73">
                  <c:v>0.68</c:v>
                </c:pt>
                <c:pt idx="74">
                  <c:v>0.68666666666666665</c:v>
                </c:pt>
                <c:pt idx="75">
                  <c:v>0.69333333333333336</c:v>
                </c:pt>
                <c:pt idx="76">
                  <c:v>0.7</c:v>
                </c:pt>
                <c:pt idx="77">
                  <c:v>0.70666666666666667</c:v>
                </c:pt>
                <c:pt idx="78">
                  <c:v>0.71333333333333337</c:v>
                </c:pt>
                <c:pt idx="79">
                  <c:v>0.72</c:v>
                </c:pt>
                <c:pt idx="80">
                  <c:v>0.72666666666666668</c:v>
                </c:pt>
                <c:pt idx="81">
                  <c:v>0.73333333333333328</c:v>
                </c:pt>
                <c:pt idx="82">
                  <c:v>0.74</c:v>
                </c:pt>
                <c:pt idx="83">
                  <c:v>0.7466666666666667</c:v>
                </c:pt>
                <c:pt idx="84">
                  <c:v>0.7533333333333333</c:v>
                </c:pt>
                <c:pt idx="85">
                  <c:v>0.76</c:v>
                </c:pt>
                <c:pt idx="86">
                  <c:v>0.76666666666666672</c:v>
                </c:pt>
                <c:pt idx="87">
                  <c:v>0.77333333333333332</c:v>
                </c:pt>
                <c:pt idx="88">
                  <c:v>0.78</c:v>
                </c:pt>
                <c:pt idx="89">
                  <c:v>0.78666666666666663</c:v>
                </c:pt>
                <c:pt idx="90">
                  <c:v>0.79333333333333333</c:v>
                </c:pt>
                <c:pt idx="91">
                  <c:v>0.8</c:v>
                </c:pt>
                <c:pt idx="92">
                  <c:v>0.80666666666666664</c:v>
                </c:pt>
                <c:pt idx="93">
                  <c:v>0.81333333333333335</c:v>
                </c:pt>
                <c:pt idx="94">
                  <c:v>0.82</c:v>
                </c:pt>
                <c:pt idx="95">
                  <c:v>0.82666666666666666</c:v>
                </c:pt>
                <c:pt idx="96">
                  <c:v>0.83333333333333337</c:v>
                </c:pt>
                <c:pt idx="97">
                  <c:v>0.84</c:v>
                </c:pt>
                <c:pt idx="98">
                  <c:v>0.84666666666666668</c:v>
                </c:pt>
                <c:pt idx="99">
                  <c:v>0.85333333333333339</c:v>
                </c:pt>
                <c:pt idx="100">
                  <c:v>0.86</c:v>
                </c:pt>
                <c:pt idx="101">
                  <c:v>0.8666666666666667</c:v>
                </c:pt>
                <c:pt idx="102">
                  <c:v>0.87333333333333329</c:v>
                </c:pt>
                <c:pt idx="103">
                  <c:v>0.88</c:v>
                </c:pt>
                <c:pt idx="104">
                  <c:v>0.88666666666666671</c:v>
                </c:pt>
                <c:pt idx="105">
                  <c:v>0.89333333333333331</c:v>
                </c:pt>
                <c:pt idx="106">
                  <c:v>0.9</c:v>
                </c:pt>
                <c:pt idx="107">
                  <c:v>0.90666666666666662</c:v>
                </c:pt>
                <c:pt idx="108">
                  <c:v>0.91333333333333333</c:v>
                </c:pt>
                <c:pt idx="109">
                  <c:v>0.92</c:v>
                </c:pt>
                <c:pt idx="110">
                  <c:v>0.92666666666666664</c:v>
                </c:pt>
                <c:pt idx="111">
                  <c:v>0.93333333333333335</c:v>
                </c:pt>
                <c:pt idx="112">
                  <c:v>0.94</c:v>
                </c:pt>
                <c:pt idx="113">
                  <c:v>0.94666666666666666</c:v>
                </c:pt>
                <c:pt idx="114">
                  <c:v>0.95333333333333337</c:v>
                </c:pt>
                <c:pt idx="115">
                  <c:v>0.96</c:v>
                </c:pt>
                <c:pt idx="116">
                  <c:v>0.96666666666666667</c:v>
                </c:pt>
                <c:pt idx="117">
                  <c:v>0.97333333333333338</c:v>
                </c:pt>
                <c:pt idx="118">
                  <c:v>0.98</c:v>
                </c:pt>
                <c:pt idx="119">
                  <c:v>0.98666666666666669</c:v>
                </c:pt>
                <c:pt idx="120">
                  <c:v>0.99333333333333329</c:v>
                </c:pt>
                <c:pt idx="1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13D-47D4-A4C7-9B1178CE2DE8}"/>
            </c:ext>
          </c:extLst>
        </c:ser>
        <c:ser>
          <c:idx val="2"/>
          <c:order val="1"/>
          <c:tx>
            <c:strRef>
              <c:f>'Extended Shapes'!$A$4</c:f>
              <c:strCache>
                <c:ptCount val="1"/>
                <c:pt idx="0">
                  <c:v>Cuboid Re 1000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'Extended Shapes'!$B$4:$DS$4</c:f>
              <c:numCache>
                <c:formatCode>General</c:formatCode>
                <c:ptCount val="122"/>
                <c:pt idx="0">
                  <c:v>-3.1346740161760788E-5</c:v>
                </c:pt>
                <c:pt idx="1">
                  <c:v>-1.5927986781716374E-3</c:v>
                </c:pt>
                <c:pt idx="2">
                  <c:v>-3.0965318093507384E-3</c:v>
                </c:pt>
                <c:pt idx="3">
                  <c:v>-4.5437240724994447E-3</c:v>
                </c:pt>
                <c:pt idx="4">
                  <c:v>-5.9355967631607486E-3</c:v>
                </c:pt>
                <c:pt idx="5">
                  <c:v>-7.2733003189082166E-3</c:v>
                </c:pt>
                <c:pt idx="6">
                  <c:v>-8.5579043618553632E-3</c:v>
                </c:pt>
                <c:pt idx="7">
                  <c:v>-9.7904024116084662E-3</c:v>
                </c:pt>
                <c:pt idx="8">
                  <c:v>-1.0971717868827674E-2</c:v>
                </c:pt>
                <c:pt idx="9">
                  <c:v>-1.2102709258682278E-2</c:v>
                </c:pt>
                <c:pt idx="10">
                  <c:v>-1.3184174439410739E-2</c:v>
                </c:pt>
                <c:pt idx="11">
                  <c:v>-1.421685374922464E-2</c:v>
                </c:pt>
                <c:pt idx="12">
                  <c:v>-1.5201432113066253E-2</c:v>
                </c:pt>
                <c:pt idx="13">
                  <c:v>-1.6138540143256074E-2</c:v>
                </c:pt>
                <c:pt idx="14">
                  <c:v>-1.7028754272953278E-2</c:v>
                </c:pt>
                <c:pt idx="15">
                  <c:v>-1.7872595963354776E-2</c:v>
                </c:pt>
                <c:pt idx="16">
                  <c:v>-1.8670530025861446E-2</c:v>
                </c:pt>
                <c:pt idx="17">
                  <c:v>-1.9422962099651758E-2</c:v>
                </c:pt>
                <c:pt idx="18">
                  <c:v>-2.0130235323675208E-2</c:v>
                </c:pt>
                <c:pt idx="19">
                  <c:v>-2.0792626240428175E-2</c:v>
                </c:pt>
                <c:pt idx="20">
                  <c:v>-2.1410339967358107E-2</c:v>
                </c:pt>
                <c:pt idx="21">
                  <c:v>-2.1983504670717708E-2</c:v>
                </c:pt>
                <c:pt idx="22">
                  <c:v>-2.2512165376483751E-2</c:v>
                </c:pt>
                <c:pt idx="23">
                  <c:v>-2.299627715391183E-2</c:v>
                </c:pt>
                <c:pt idx="24">
                  <c:v>-2.3435697709764829E-2</c:v>
                </c:pt>
                <c:pt idx="25">
                  <c:v>-2.3830179435620734E-2</c:v>
                </c:pt>
                <c:pt idx="26">
                  <c:v>-2.4179360957374135E-2</c:v>
                </c:pt>
                <c:pt idx="27">
                  <c:v>-2.4482758245606147E-2</c:v>
                </c:pt>
                <c:pt idx="28">
                  <c:v>-2.473975535854965E-2</c:v>
                </c:pt>
                <c:pt idx="29">
                  <c:v>-2.4949594906689271E-2</c:v>
                </c:pt>
                <c:pt idx="30">
                  <c:v>-2.5111368350613148E-2</c:v>
                </c:pt>
                <c:pt idx="31">
                  <c:v>-2.522400627283676E-2</c:v>
                </c:pt>
                <c:pt idx="32">
                  <c:v>-2.5286268801600106E-2</c:v>
                </c:pt>
                <c:pt idx="33">
                  <c:v>-2.5296736412238032E-2</c:v>
                </c:pt>
                <c:pt idx="34">
                  <c:v>-2.5253801392414135E-2</c:v>
                </c:pt>
                <c:pt idx="35">
                  <c:v>-2.5155660334890664E-2</c:v>
                </c:pt>
                <c:pt idx="36">
                  <c:v>-2.5000308120188865E-2</c:v>
                </c:pt>
                <c:pt idx="37">
                  <c:v>-2.4785533977303199E-2</c:v>
                </c:pt>
                <c:pt idx="38">
                  <c:v>-2.4508920370778859E-2</c:v>
                </c:pt>
                <c:pt idx="39">
                  <c:v>-2.4167845665546039E-2</c:v>
                </c:pt>
                <c:pt idx="40">
                  <c:v>-2.375949177665914E-2</c:v>
                </c:pt>
                <c:pt idx="41">
                  <c:v>-2.3280858329459257E-2</c:v>
                </c:pt>
                <c:pt idx="42">
                  <c:v>-2.2728785244768741E-2</c:v>
                </c:pt>
                <c:pt idx="43">
                  <c:v>-2.2099986125680975E-2</c:v>
                </c:pt>
                <c:pt idx="44">
                  <c:v>-2.1391095345890229E-2</c:v>
                </c:pt>
                <c:pt idx="45">
                  <c:v>-2.0598732285873066E-2</c:v>
                </c:pt>
                <c:pt idx="46">
                  <c:v>-1.9719586648609771E-2</c:v>
                </c:pt>
                <c:pt idx="47">
                  <c:v>-1.8750529011258881E-2</c:v>
                </c:pt>
                <c:pt idx="48">
                  <c:v>-1.7688750459978166E-2</c:v>
                </c:pt>
                <c:pt idx="49">
                  <c:v>-1.6531934118091094E-2</c:v>
                </c:pt>
                <c:pt idx="50">
                  <c:v>-1.5278459085709307E-2</c:v>
                </c:pt>
                <c:pt idx="51">
                  <c:v>-1.3927633516838621E-2</c:v>
                </c:pt>
                <c:pt idx="52">
                  <c:v>-1.2479947951267016E-2</c:v>
                </c:pt>
                <c:pt idx="53">
                  <c:v>-1.0937332560152776E-2</c:v>
                </c:pt>
                <c:pt idx="54">
                  <c:v>-9.3033929297276063E-3</c:v>
                </c:pt>
                <c:pt idx="55">
                  <c:v>-7.583589050539916E-3</c:v>
                </c:pt>
                <c:pt idx="56">
                  <c:v>-5.7853115085502813E-3</c:v>
                </c:pt>
                <c:pt idx="57">
                  <c:v>-3.9177909259867855E-3</c:v>
                </c:pt>
                <c:pt idx="58">
                  <c:v>-1.9916935643547089E-3</c:v>
                </c:pt>
                <c:pt idx="59">
                  <c:v>-1.7691024757265025E-5</c:v>
                </c:pt>
                <c:pt idx="60">
                  <c:v>0</c:v>
                </c:pt>
                <c:pt idx="61">
                  <c:v>0</c:v>
                </c:pt>
                <c:pt idx="62">
                  <c:v>-1.9147747421448065E-5</c:v>
                </c:pt>
                <c:pt idx="63">
                  <c:v>-5.7511373630804766E-4</c:v>
                </c:pt>
                <c:pt idx="64">
                  <c:v>-1.0896037583907484E-3</c:v>
                </c:pt>
                <c:pt idx="65">
                  <c:v>-1.5585799788527374E-3</c:v>
                </c:pt>
                <c:pt idx="66">
                  <c:v>-1.9777318993692119E-3</c:v>
                </c:pt>
                <c:pt idx="67">
                  <c:v>-2.3430459620694209E-3</c:v>
                </c:pt>
                <c:pt idx="68">
                  <c:v>-2.6510394805049644E-3</c:v>
                </c:pt>
                <c:pt idx="69">
                  <c:v>-2.8988684330776278E-3</c:v>
                </c:pt>
                <c:pt idx="70">
                  <c:v>-3.0843546498211718E-3</c:v>
                </c:pt>
                <c:pt idx="71">
                  <c:v>-3.2059563939416959E-3</c:v>
                </c:pt>
                <c:pt idx="72">
                  <c:v>-3.2627024152600747E-3</c:v>
                </c:pt>
                <c:pt idx="73">
                  <c:v>-3.2541064566935802E-3</c:v>
                </c:pt>
                <c:pt idx="74">
                  <c:v>-3.1800754574472672E-3</c:v>
                </c:pt>
                <c:pt idx="75">
                  <c:v>-3.040820799876877E-3</c:v>
                </c:pt>
                <c:pt idx="76">
                  <c:v>-2.8367784107849983E-3</c:v>
                </c:pt>
                <c:pt idx="77">
                  <c:v>-2.5685406540904717E-3</c:v>
                </c:pt>
                <c:pt idx="78">
                  <c:v>-2.2368008502982018E-3</c:v>
                </c:pt>
                <c:pt idx="79">
                  <c:v>-1.8423098653711533E-3</c:v>
                </c:pt>
                <c:pt idx="80">
                  <c:v>-1.385843457726299E-3</c:v>
                </c:pt>
                <c:pt idx="81">
                  <c:v>-8.6817871785368355E-4</c:v>
                </c:pt>
                <c:pt idx="82">
                  <c:v>-2.9007790110689268E-4</c:v>
                </c:pt>
                <c:pt idx="83">
                  <c:v>3.4772191113633359E-4</c:v>
                </c:pt>
                <c:pt idx="84">
                  <c:v>1.0445146829713712E-3</c:v>
                </c:pt>
                <c:pt idx="85">
                  <c:v>1.7996279687342762E-3</c:v>
                </c:pt>
                <c:pt idx="86">
                  <c:v>2.6124230624273155E-3</c:v>
                </c:pt>
                <c:pt idx="87">
                  <c:v>3.4822934977206664E-3</c:v>
                </c:pt>
                <c:pt idx="88">
                  <c:v>4.4086624866482224E-3</c:v>
                </c:pt>
                <c:pt idx="89">
                  <c:v>5.3909797543677789E-3</c:v>
                </c:pt>
                <c:pt idx="90">
                  <c:v>6.4287181209566665E-3</c:v>
                </c:pt>
                <c:pt idx="91">
                  <c:v>7.5213700957307379E-3</c:v>
                </c:pt>
                <c:pt idx="92">
                  <c:v>8.6684446815935533E-3</c:v>
                </c:pt>
                <c:pt idx="93">
                  <c:v>9.8694645333701845E-3</c:v>
                </c:pt>
                <c:pt idx="94">
                  <c:v>1.1123963572374385E-2</c:v>
                </c:pt>
                <c:pt idx="95">
                  <c:v>1.2431485127491969E-2</c:v>
                </c:pt>
                <c:pt idx="96">
                  <c:v>1.3791580649183895E-2</c:v>
                </c:pt>
                <c:pt idx="97">
                  <c:v>1.5203809025719201E-2</c:v>
                </c:pt>
                <c:pt idx="98">
                  <c:v>1.6667736519633103E-2</c:v>
                </c:pt>
                <c:pt idx="99">
                  <c:v>1.8182937336053792E-2</c:v>
                </c:pt>
                <c:pt idx="100">
                  <c:v>1.9748994832465928E-2</c:v>
                </c:pt>
                <c:pt idx="101">
                  <c:v>2.1365503381041848E-2</c:v>
                </c:pt>
                <c:pt idx="102">
                  <c:v>2.3032070899218375E-2</c:v>
                </c:pt>
                <c:pt idx="103">
                  <c:v>2.4748322071001253E-2</c:v>
                </c:pt>
                <c:pt idx="104">
                  <c:v>2.6513902289668403E-2</c:v>
                </c:pt>
                <c:pt idx="105">
                  <c:v>2.8328482361059733E-2</c:v>
                </c:pt>
                <c:pt idx="106">
                  <c:v>3.0191764014172649E-2</c:v>
                </c:pt>
                <c:pt idx="107">
                  <c:v>3.2103486270698853E-2</c:v>
                </c:pt>
                <c:pt idx="108">
                  <c:v>3.4063432725467101E-2</c:v>
                </c:pt>
                <c:pt idx="109">
                  <c:v>3.6071439783068232E-2</c:v>
                </c:pt>
                <c:pt idx="110">
                  <c:v>3.8127405879350776E-2</c:v>
                </c:pt>
                <c:pt idx="111">
                  <c:v>4.0231301686540676E-2</c:v>
                </c:pt>
                <c:pt idx="112">
                  <c:v>4.238318125342571E-2</c:v>
                </c:pt>
                <c:pt idx="113">
                  <c:v>4.4583193962668188E-2</c:v>
                </c:pt>
                <c:pt idx="114">
                  <c:v>4.6831597090494476E-2</c:v>
                </c:pt>
                <c:pt idx="115">
                  <c:v>4.9128768623590537E-2</c:v>
                </c:pt>
                <c:pt idx="116">
                  <c:v>5.1475219816632084E-2</c:v>
                </c:pt>
                <c:pt idx="117">
                  <c:v>5.387160674981406E-2</c:v>
                </c:pt>
                <c:pt idx="118">
                  <c:v>5.6318739832060295E-2</c:v>
                </c:pt>
                <c:pt idx="119">
                  <c:v>5.8817589586544664E-2</c:v>
                </c:pt>
                <c:pt idx="120">
                  <c:v>6.136928479903303E-2</c:v>
                </c:pt>
                <c:pt idx="121">
                  <c:v>6.3975086056067151E-2</c:v>
                </c:pt>
              </c:numCache>
            </c:numRef>
          </c:xVal>
          <c:yVal>
            <c:numRef>
              <c:f>'Extended Shapes'!$B$1:$DS$1</c:f>
              <c:numCache>
                <c:formatCode>General</c:formatCode>
                <c:ptCount val="122"/>
                <c:pt idx="0">
                  <c:v>6.6666666666666671E-3</c:v>
                </c:pt>
                <c:pt idx="1">
                  <c:v>1.3333333333333334E-2</c:v>
                </c:pt>
                <c:pt idx="2">
                  <c:v>0.02</c:v>
                </c:pt>
                <c:pt idx="3">
                  <c:v>2.6666666666666668E-2</c:v>
                </c:pt>
                <c:pt idx="4">
                  <c:v>3.3333333333333333E-2</c:v>
                </c:pt>
                <c:pt idx="5">
                  <c:v>0.04</c:v>
                </c:pt>
                <c:pt idx="6">
                  <c:v>4.6666666666666669E-2</c:v>
                </c:pt>
                <c:pt idx="7">
                  <c:v>5.3333333333333337E-2</c:v>
                </c:pt>
                <c:pt idx="8">
                  <c:v>0.06</c:v>
                </c:pt>
                <c:pt idx="9">
                  <c:v>6.6666666666666666E-2</c:v>
                </c:pt>
                <c:pt idx="10">
                  <c:v>7.3333333333333334E-2</c:v>
                </c:pt>
                <c:pt idx="11">
                  <c:v>0.08</c:v>
                </c:pt>
                <c:pt idx="12">
                  <c:v>8.666666666666667E-2</c:v>
                </c:pt>
                <c:pt idx="13">
                  <c:v>9.3333333333333338E-2</c:v>
                </c:pt>
                <c:pt idx="14">
                  <c:v>0.1</c:v>
                </c:pt>
                <c:pt idx="15">
                  <c:v>0.10666666666666667</c:v>
                </c:pt>
                <c:pt idx="16">
                  <c:v>0.11333333333333333</c:v>
                </c:pt>
                <c:pt idx="17">
                  <c:v>0.12</c:v>
                </c:pt>
                <c:pt idx="18">
                  <c:v>0.12666666666666668</c:v>
                </c:pt>
                <c:pt idx="19">
                  <c:v>0.13333333333333333</c:v>
                </c:pt>
                <c:pt idx="20">
                  <c:v>0.14000000000000001</c:v>
                </c:pt>
                <c:pt idx="21">
                  <c:v>0.14666666666666667</c:v>
                </c:pt>
                <c:pt idx="22">
                  <c:v>0.15333333333333332</c:v>
                </c:pt>
                <c:pt idx="23">
                  <c:v>0.16</c:v>
                </c:pt>
                <c:pt idx="24">
                  <c:v>0.16666666666666666</c:v>
                </c:pt>
                <c:pt idx="25">
                  <c:v>0.17333333333333334</c:v>
                </c:pt>
                <c:pt idx="26">
                  <c:v>0.18</c:v>
                </c:pt>
                <c:pt idx="27">
                  <c:v>0.18666666666666668</c:v>
                </c:pt>
                <c:pt idx="28">
                  <c:v>0.19333333333333333</c:v>
                </c:pt>
                <c:pt idx="29">
                  <c:v>0.2</c:v>
                </c:pt>
                <c:pt idx="30">
                  <c:v>0.20666666666666667</c:v>
                </c:pt>
                <c:pt idx="31">
                  <c:v>0.21333333333333335</c:v>
                </c:pt>
                <c:pt idx="32">
                  <c:v>0.22</c:v>
                </c:pt>
                <c:pt idx="33">
                  <c:v>0.22666666666666666</c:v>
                </c:pt>
                <c:pt idx="34">
                  <c:v>0.23333333333333334</c:v>
                </c:pt>
                <c:pt idx="35">
                  <c:v>0.24</c:v>
                </c:pt>
                <c:pt idx="36">
                  <c:v>0.24666666666666667</c:v>
                </c:pt>
                <c:pt idx="37">
                  <c:v>0.25333333333333335</c:v>
                </c:pt>
                <c:pt idx="38">
                  <c:v>0.26</c:v>
                </c:pt>
                <c:pt idx="39">
                  <c:v>0.26666666666666666</c:v>
                </c:pt>
                <c:pt idx="40">
                  <c:v>0.27333333333333332</c:v>
                </c:pt>
                <c:pt idx="41">
                  <c:v>0.28000000000000003</c:v>
                </c:pt>
                <c:pt idx="42">
                  <c:v>0.28666666666666668</c:v>
                </c:pt>
                <c:pt idx="43">
                  <c:v>0.29333333333333333</c:v>
                </c:pt>
                <c:pt idx="44">
                  <c:v>0.3</c:v>
                </c:pt>
                <c:pt idx="45">
                  <c:v>0.30666666666666664</c:v>
                </c:pt>
                <c:pt idx="46">
                  <c:v>0.31333333333333335</c:v>
                </c:pt>
                <c:pt idx="47">
                  <c:v>0.32</c:v>
                </c:pt>
                <c:pt idx="48">
                  <c:v>0.32666666666666666</c:v>
                </c:pt>
                <c:pt idx="49">
                  <c:v>0.33333333333333331</c:v>
                </c:pt>
                <c:pt idx="50">
                  <c:v>0.34</c:v>
                </c:pt>
                <c:pt idx="51">
                  <c:v>0.34666666666666668</c:v>
                </c:pt>
                <c:pt idx="52">
                  <c:v>0.35333333333333333</c:v>
                </c:pt>
                <c:pt idx="53">
                  <c:v>0.36</c:v>
                </c:pt>
                <c:pt idx="54">
                  <c:v>0.36666666666666664</c:v>
                </c:pt>
                <c:pt idx="55">
                  <c:v>0.37333333333333335</c:v>
                </c:pt>
                <c:pt idx="56">
                  <c:v>0.38</c:v>
                </c:pt>
                <c:pt idx="57">
                  <c:v>0.38666666666666666</c:v>
                </c:pt>
                <c:pt idx="58">
                  <c:v>0.39333333333333331</c:v>
                </c:pt>
                <c:pt idx="59">
                  <c:v>0.4</c:v>
                </c:pt>
                <c:pt idx="60">
                  <c:v>0.40666666666666668</c:v>
                </c:pt>
                <c:pt idx="61">
                  <c:v>0.6</c:v>
                </c:pt>
                <c:pt idx="62">
                  <c:v>0.60666666666666669</c:v>
                </c:pt>
                <c:pt idx="63">
                  <c:v>0.61333333333333329</c:v>
                </c:pt>
                <c:pt idx="64">
                  <c:v>0.62</c:v>
                </c:pt>
                <c:pt idx="65">
                  <c:v>0.62666666666666671</c:v>
                </c:pt>
                <c:pt idx="66">
                  <c:v>0.6333333333333333</c:v>
                </c:pt>
                <c:pt idx="67">
                  <c:v>0.64</c:v>
                </c:pt>
                <c:pt idx="68">
                  <c:v>0.64666666666666661</c:v>
                </c:pt>
                <c:pt idx="69">
                  <c:v>0.65333333333333332</c:v>
                </c:pt>
                <c:pt idx="70">
                  <c:v>0.66</c:v>
                </c:pt>
                <c:pt idx="71">
                  <c:v>0.66666666666666663</c:v>
                </c:pt>
                <c:pt idx="72">
                  <c:v>0.67333333333333334</c:v>
                </c:pt>
                <c:pt idx="73">
                  <c:v>0.68</c:v>
                </c:pt>
                <c:pt idx="74">
                  <c:v>0.68666666666666665</c:v>
                </c:pt>
                <c:pt idx="75">
                  <c:v>0.69333333333333336</c:v>
                </c:pt>
                <c:pt idx="76">
                  <c:v>0.7</c:v>
                </c:pt>
                <c:pt idx="77">
                  <c:v>0.70666666666666667</c:v>
                </c:pt>
                <c:pt idx="78">
                  <c:v>0.71333333333333337</c:v>
                </c:pt>
                <c:pt idx="79">
                  <c:v>0.72</c:v>
                </c:pt>
                <c:pt idx="80">
                  <c:v>0.72666666666666668</c:v>
                </c:pt>
                <c:pt idx="81">
                  <c:v>0.73333333333333328</c:v>
                </c:pt>
                <c:pt idx="82">
                  <c:v>0.74</c:v>
                </c:pt>
                <c:pt idx="83">
                  <c:v>0.7466666666666667</c:v>
                </c:pt>
                <c:pt idx="84">
                  <c:v>0.7533333333333333</c:v>
                </c:pt>
                <c:pt idx="85">
                  <c:v>0.76</c:v>
                </c:pt>
                <c:pt idx="86">
                  <c:v>0.76666666666666672</c:v>
                </c:pt>
                <c:pt idx="87">
                  <c:v>0.77333333333333332</c:v>
                </c:pt>
                <c:pt idx="88">
                  <c:v>0.78</c:v>
                </c:pt>
                <c:pt idx="89">
                  <c:v>0.78666666666666663</c:v>
                </c:pt>
                <c:pt idx="90">
                  <c:v>0.79333333333333333</c:v>
                </c:pt>
                <c:pt idx="91">
                  <c:v>0.8</c:v>
                </c:pt>
                <c:pt idx="92">
                  <c:v>0.80666666666666664</c:v>
                </c:pt>
                <c:pt idx="93">
                  <c:v>0.81333333333333335</c:v>
                </c:pt>
                <c:pt idx="94">
                  <c:v>0.82</c:v>
                </c:pt>
                <c:pt idx="95">
                  <c:v>0.82666666666666666</c:v>
                </c:pt>
                <c:pt idx="96">
                  <c:v>0.83333333333333337</c:v>
                </c:pt>
                <c:pt idx="97">
                  <c:v>0.84</c:v>
                </c:pt>
                <c:pt idx="98">
                  <c:v>0.84666666666666668</c:v>
                </c:pt>
                <c:pt idx="99">
                  <c:v>0.85333333333333339</c:v>
                </c:pt>
                <c:pt idx="100">
                  <c:v>0.86</c:v>
                </c:pt>
                <c:pt idx="101">
                  <c:v>0.8666666666666667</c:v>
                </c:pt>
                <c:pt idx="102">
                  <c:v>0.87333333333333329</c:v>
                </c:pt>
                <c:pt idx="103">
                  <c:v>0.88</c:v>
                </c:pt>
                <c:pt idx="104">
                  <c:v>0.88666666666666671</c:v>
                </c:pt>
                <c:pt idx="105">
                  <c:v>0.89333333333333331</c:v>
                </c:pt>
                <c:pt idx="106">
                  <c:v>0.9</c:v>
                </c:pt>
                <c:pt idx="107">
                  <c:v>0.90666666666666662</c:v>
                </c:pt>
                <c:pt idx="108">
                  <c:v>0.91333333333333333</c:v>
                </c:pt>
                <c:pt idx="109">
                  <c:v>0.92</c:v>
                </c:pt>
                <c:pt idx="110">
                  <c:v>0.92666666666666664</c:v>
                </c:pt>
                <c:pt idx="111">
                  <c:v>0.93333333333333335</c:v>
                </c:pt>
                <c:pt idx="112">
                  <c:v>0.94</c:v>
                </c:pt>
                <c:pt idx="113">
                  <c:v>0.94666666666666666</c:v>
                </c:pt>
                <c:pt idx="114">
                  <c:v>0.95333333333333337</c:v>
                </c:pt>
                <c:pt idx="115">
                  <c:v>0.96</c:v>
                </c:pt>
                <c:pt idx="116">
                  <c:v>0.96666666666666667</c:v>
                </c:pt>
                <c:pt idx="117">
                  <c:v>0.97333333333333338</c:v>
                </c:pt>
                <c:pt idx="118">
                  <c:v>0.98</c:v>
                </c:pt>
                <c:pt idx="119">
                  <c:v>0.98666666666666669</c:v>
                </c:pt>
                <c:pt idx="120">
                  <c:v>0.99333333333333329</c:v>
                </c:pt>
                <c:pt idx="1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3D-47D4-A4C7-9B1178CE2DE8}"/>
            </c:ext>
          </c:extLst>
        </c:ser>
        <c:ser>
          <c:idx val="3"/>
          <c:order val="2"/>
          <c:tx>
            <c:strRef>
              <c:f>'Extended Shapes'!$A$5</c:f>
              <c:strCache>
                <c:ptCount val="1"/>
                <c:pt idx="0">
                  <c:v>Cuboid Re 3200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'Extended Shapes'!$B$5:$DS$5</c:f>
              <c:numCache>
                <c:formatCode>General</c:formatCode>
                <c:ptCount val="122"/>
                <c:pt idx="0">
                  <c:v>-2.8876775111931936E-6</c:v>
                </c:pt>
                <c:pt idx="1">
                  <c:v>-1.3163056064781626E-3</c:v>
                </c:pt>
                <c:pt idx="2">
                  <c:v>-2.601140835848025E-3</c:v>
                </c:pt>
                <c:pt idx="3">
                  <c:v>-3.857579899463255E-3</c:v>
                </c:pt>
                <c:pt idx="4">
                  <c:v>-5.0854226948580392E-3</c:v>
                </c:pt>
                <c:pt idx="5">
                  <c:v>-6.2842770257665066E-3</c:v>
                </c:pt>
                <c:pt idx="6">
                  <c:v>-7.4535336614413288E-3</c:v>
                </c:pt>
                <c:pt idx="7">
                  <c:v>-8.5924283206246996E-3</c:v>
                </c:pt>
                <c:pt idx="8">
                  <c:v>-9.7000656968626031E-3</c:v>
                </c:pt>
                <c:pt idx="9">
                  <c:v>-1.0775456054231042E-2</c:v>
                </c:pt>
                <c:pt idx="10">
                  <c:v>-1.1817543697354339E-2</c:v>
                </c:pt>
                <c:pt idx="11">
                  <c:v>-1.282523562916167E-2</c:v>
                </c:pt>
                <c:pt idx="12">
                  <c:v>-1.3797426939124866E-2</c:v>
                </c:pt>
                <c:pt idx="13">
                  <c:v>-1.4733024262984579E-2</c:v>
                </c:pt>
                <c:pt idx="14">
                  <c:v>-1.5630966703942466E-2</c:v>
                </c:pt>
                <c:pt idx="15">
                  <c:v>-1.6490244395726474E-2</c:v>
                </c:pt>
                <c:pt idx="16">
                  <c:v>-1.7309914562081107E-2</c:v>
                </c:pt>
                <c:pt idx="17">
                  <c:v>-1.8089115057113466E-2</c:v>
                </c:pt>
                <c:pt idx="18">
                  <c:v>-1.8827075317361937E-2</c:v>
                </c:pt>
                <c:pt idx="19">
                  <c:v>-1.9523124678839356E-2</c:v>
                </c:pt>
                <c:pt idx="20">
                  <c:v>-2.0176698002939562E-2</c:v>
                </c:pt>
                <c:pt idx="21">
                  <c:v>-2.0787338554693686E-2</c:v>
                </c:pt>
                <c:pt idx="22">
                  <c:v>-2.1354698064945242E-2</c:v>
                </c:pt>
                <c:pt idx="23">
                  <c:v>-2.1878533888608508E-2</c:v>
                </c:pt>
                <c:pt idx="24">
                  <c:v>-2.2358703138358978E-2</c:v>
                </c:pt>
                <c:pt idx="25">
                  <c:v>-2.2795153625521637E-2</c:v>
                </c:pt>
                <c:pt idx="26">
                  <c:v>-2.3187911375447925E-2</c:v>
                </c:pt>
                <c:pt idx="27">
                  <c:v>-2.3537064403311356E-2</c:v>
                </c:pt>
                <c:pt idx="28">
                  <c:v>-2.3842742339802374E-2</c:v>
                </c:pt>
                <c:pt idx="29">
                  <c:v>-2.410509138944851E-2</c:v>
                </c:pt>
                <c:pt idx="30">
                  <c:v>-2.4324243995709319E-2</c:v>
                </c:pt>
                <c:pt idx="31">
                  <c:v>-2.4500282489930195E-2</c:v>
                </c:pt>
                <c:pt idx="32">
                  <c:v>-2.4633195934846464E-2</c:v>
                </c:pt>
                <c:pt idx="33">
                  <c:v>-2.4722829363622651E-2</c:v>
                </c:pt>
                <c:pt idx="34">
                  <c:v>-2.4768824695783499E-2</c:v>
                </c:pt>
                <c:pt idx="35">
                  <c:v>-2.4770552822571661E-2</c:v>
                </c:pt>
                <c:pt idx="36">
                  <c:v>-2.4727036742940165E-2</c:v>
                </c:pt>
                <c:pt idx="37">
                  <c:v>-2.4636866246945034E-2</c:v>
                </c:pt>
                <c:pt idx="38">
                  <c:v>-2.4498105531539666E-2</c:v>
                </c:pt>
                <c:pt idx="39">
                  <c:v>-2.4308196329106246E-2</c:v>
                </c:pt>
                <c:pt idx="40">
                  <c:v>-2.4063860639688447E-2</c:v>
                </c:pt>
                <c:pt idx="41">
                  <c:v>-2.3761008951088701E-2</c:v>
                </c:pt>
                <c:pt idx="42">
                  <c:v>-2.3394661805701548E-2</c:v>
                </c:pt>
                <c:pt idx="43">
                  <c:v>-2.2958894575977593E-2</c:v>
                </c:pt>
                <c:pt idx="44">
                  <c:v>-2.2446817032736884E-2</c:v>
                </c:pt>
                <c:pt idx="45">
                  <c:v>-2.1850600378659008E-2</c:v>
                </c:pt>
                <c:pt idx="46">
                  <c:v>-2.1161564318124867E-2</c:v>
                </c:pt>
                <c:pt idx="47">
                  <c:v>-2.0370335523180759E-2</c:v>
                </c:pt>
                <c:pt idx="48">
                  <c:v>-1.9467084472211051E-2</c:v>
                </c:pt>
                <c:pt idx="49">
                  <c:v>-1.8441841479150026E-2</c:v>
                </c:pt>
                <c:pt idx="50">
                  <c:v>-1.7284884351471616E-2</c:v>
                </c:pt>
                <c:pt idx="51">
                  <c:v>-1.598718713368423E-2</c:v>
                </c:pt>
                <c:pt idx="52">
                  <c:v>-1.4540876316064972E-2</c:v>
                </c:pt>
                <c:pt idx="53">
                  <c:v>-1.2939710741135795E-2</c:v>
                </c:pt>
                <c:pt idx="54">
                  <c:v>-1.1179452348091192E-2</c:v>
                </c:pt>
                <c:pt idx="55">
                  <c:v>-9.2582469733741013E-3</c:v>
                </c:pt>
                <c:pt idx="56">
                  <c:v>-7.1766021869471147E-3</c:v>
                </c:pt>
                <c:pt idx="57">
                  <c:v>-4.9379425203876174E-3</c:v>
                </c:pt>
                <c:pt idx="58">
                  <c:v>-2.5471174041744138E-3</c:v>
                </c:pt>
                <c:pt idx="59">
                  <c:v>-1.348376896930917E-5</c:v>
                </c:pt>
                <c:pt idx="60">
                  <c:v>0</c:v>
                </c:pt>
                <c:pt idx="61">
                  <c:v>0</c:v>
                </c:pt>
                <c:pt idx="62">
                  <c:v>-2.7324240048981702E-6</c:v>
                </c:pt>
                <c:pt idx="63">
                  <c:v>-2.2669287791292992E-4</c:v>
                </c:pt>
                <c:pt idx="64">
                  <c:v>-4.2396622385449664E-4</c:v>
                </c:pt>
                <c:pt idx="65">
                  <c:v>-5.9489514820897365E-4</c:v>
                </c:pt>
                <c:pt idx="66">
                  <c:v>-7.3887011087971164E-4</c:v>
                </c:pt>
                <c:pt idx="67">
                  <c:v>-8.5492862688012954E-4</c:v>
                </c:pt>
                <c:pt idx="68">
                  <c:v>-9.4175896808439607E-4</c:v>
                </c:pt>
                <c:pt idx="69">
                  <c:v>-9.9792484199664501E-4</c:v>
                </c:pt>
                <c:pt idx="70">
                  <c:v>-1.0219564753669638E-3</c:v>
                </c:pt>
                <c:pt idx="71">
                  <c:v>-1.0124471424305134E-3</c:v>
                </c:pt>
                <c:pt idx="72">
                  <c:v>-9.6810063207465212E-4</c:v>
                </c:pt>
                <c:pt idx="73">
                  <c:v>-8.8775619812977253E-4</c:v>
                </c:pt>
                <c:pt idx="74">
                  <c:v>-7.7039266753592146E-4</c:v>
                </c:pt>
                <c:pt idx="75">
                  <c:v>-6.1512008802224664E-4</c:v>
                </c:pt>
                <c:pt idx="76">
                  <c:v>-4.2116326148403761E-4</c:v>
                </c:pt>
                <c:pt idx="77">
                  <c:v>-1.8784255065358338E-4</c:v>
                </c:pt>
                <c:pt idx="78">
                  <c:v>8.5446161868184527E-5</c:v>
                </c:pt>
                <c:pt idx="79">
                  <c:v>3.9925072112101335E-4</c:v>
                </c:pt>
                <c:pt idx="80">
                  <c:v>7.5408043210773519E-4</c:v>
                </c:pt>
                <c:pt idx="81">
                  <c:v>1.1504222433964474E-3</c:v>
                </c:pt>
                <c:pt idx="82">
                  <c:v>1.5887556290584681E-3</c:v>
                </c:pt>
                <c:pt idx="83">
                  <c:v>2.0695665356685756E-3</c:v>
                </c:pt>
                <c:pt idx="84">
                  <c:v>2.5933608271963876E-3</c:v>
                </c:pt>
                <c:pt idx="85">
                  <c:v>3.1606776278853784E-3</c:v>
                </c:pt>
                <c:pt idx="86">
                  <c:v>3.7721028793920495E-3</c:v>
                </c:pt>
                <c:pt idx="87">
                  <c:v>4.4282833240964744E-3</c:v>
                </c:pt>
                <c:pt idx="88">
                  <c:v>5.1299410068634541E-3</c:v>
                </c:pt>
                <c:pt idx="89">
                  <c:v>5.8778882574089036E-3</c:v>
                </c:pt>
                <c:pt idx="90">
                  <c:v>6.673042981494918E-3</c:v>
                </c:pt>
                <c:pt idx="91">
                  <c:v>7.5164439541430305E-3</c:v>
                </c:pt>
                <c:pt idx="92">
                  <c:v>8.4092656732133626E-3</c:v>
                </c:pt>
                <c:pt idx="93">
                  <c:v>9.3528321987609315E-3</c:v>
                </c:pt>
                <c:pt idx="94">
                  <c:v>1.0348629274557691E-2</c:v>
                </c:pt>
                <c:pt idx="95">
                  <c:v>1.1398313905567867E-2</c:v>
                </c:pt>
                <c:pt idx="96">
                  <c:v>1.2503720452468052E-2</c:v>
                </c:pt>
                <c:pt idx="97">
                  <c:v>1.3666862206409619E-2</c:v>
                </c:pt>
                <c:pt idx="98">
                  <c:v>1.4889927330677214E-2</c:v>
                </c:pt>
                <c:pt idx="99">
                  <c:v>1.6175268009204883E-2</c:v>
                </c:pt>
                <c:pt idx="100">
                  <c:v>1.7525381635667484E-2</c:v>
                </c:pt>
                <c:pt idx="101">
                  <c:v>1.8942882923952055E-2</c:v>
                </c:pt>
                <c:pt idx="102">
                  <c:v>2.0430465935890936E-2</c:v>
                </c:pt>
                <c:pt idx="103">
                  <c:v>2.1990855222001466E-2</c:v>
                </c:pt>
                <c:pt idx="104">
                  <c:v>2.3626745571799026E-2</c:v>
                </c:pt>
                <c:pt idx="105">
                  <c:v>2.5340730291028069E-2</c:v>
                </c:pt>
                <c:pt idx="106">
                  <c:v>2.713521847228054E-2</c:v>
                </c:pt>
                <c:pt idx="107">
                  <c:v>2.9012342426823268E-2</c:v>
                </c:pt>
                <c:pt idx="108">
                  <c:v>3.0973857265199817E-2</c:v>
                </c:pt>
                <c:pt idx="109">
                  <c:v>3.302103562910131E-2</c:v>
                </c:pt>
                <c:pt idx="110">
                  <c:v>3.5154561547462909E-2</c:v>
                </c:pt>
                <c:pt idx="111">
                  <c:v>3.7374428791707971E-2</c:v>
                </c:pt>
                <c:pt idx="112">
                  <c:v>3.9679849579304594E-2</c:v>
                </c:pt>
                <c:pt idx="113">
                  <c:v>4.2069182066470492E-2</c:v>
                </c:pt>
                <c:pt idx="114">
                  <c:v>4.453988189892738E-2</c:v>
                </c:pt>
                <c:pt idx="115">
                  <c:v>4.708849294314222E-2</c:v>
                </c:pt>
                <c:pt idx="116">
                  <c:v>4.9710668392032357E-2</c:v>
                </c:pt>
                <c:pt idx="117">
                  <c:v>5.2401269705773058E-2</c:v>
                </c:pt>
                <c:pt idx="118">
                  <c:v>5.5154446580328725E-2</c:v>
                </c:pt>
                <c:pt idx="119">
                  <c:v>5.7963944003594864E-2</c:v>
                </c:pt>
                <c:pt idx="120">
                  <c:v>6.0823023476344579E-2</c:v>
                </c:pt>
                <c:pt idx="121">
                  <c:v>6.3725468437073815E-2</c:v>
                </c:pt>
              </c:numCache>
            </c:numRef>
          </c:xVal>
          <c:yVal>
            <c:numRef>
              <c:f>'Extended Shapes'!$B$1:$DS$1</c:f>
              <c:numCache>
                <c:formatCode>General</c:formatCode>
                <c:ptCount val="122"/>
                <c:pt idx="0">
                  <c:v>6.6666666666666671E-3</c:v>
                </c:pt>
                <c:pt idx="1">
                  <c:v>1.3333333333333334E-2</c:v>
                </c:pt>
                <c:pt idx="2">
                  <c:v>0.02</c:v>
                </c:pt>
                <c:pt idx="3">
                  <c:v>2.6666666666666668E-2</c:v>
                </c:pt>
                <c:pt idx="4">
                  <c:v>3.3333333333333333E-2</c:v>
                </c:pt>
                <c:pt idx="5">
                  <c:v>0.04</c:v>
                </c:pt>
                <c:pt idx="6">
                  <c:v>4.6666666666666669E-2</c:v>
                </c:pt>
                <c:pt idx="7">
                  <c:v>5.3333333333333337E-2</c:v>
                </c:pt>
                <c:pt idx="8">
                  <c:v>0.06</c:v>
                </c:pt>
                <c:pt idx="9">
                  <c:v>6.6666666666666666E-2</c:v>
                </c:pt>
                <c:pt idx="10">
                  <c:v>7.3333333333333334E-2</c:v>
                </c:pt>
                <c:pt idx="11">
                  <c:v>0.08</c:v>
                </c:pt>
                <c:pt idx="12">
                  <c:v>8.666666666666667E-2</c:v>
                </c:pt>
                <c:pt idx="13">
                  <c:v>9.3333333333333338E-2</c:v>
                </c:pt>
                <c:pt idx="14">
                  <c:v>0.1</c:v>
                </c:pt>
                <c:pt idx="15">
                  <c:v>0.10666666666666667</c:v>
                </c:pt>
                <c:pt idx="16">
                  <c:v>0.11333333333333333</c:v>
                </c:pt>
                <c:pt idx="17">
                  <c:v>0.12</c:v>
                </c:pt>
                <c:pt idx="18">
                  <c:v>0.12666666666666668</c:v>
                </c:pt>
                <c:pt idx="19">
                  <c:v>0.13333333333333333</c:v>
                </c:pt>
                <c:pt idx="20">
                  <c:v>0.14000000000000001</c:v>
                </c:pt>
                <c:pt idx="21">
                  <c:v>0.14666666666666667</c:v>
                </c:pt>
                <c:pt idx="22">
                  <c:v>0.15333333333333332</c:v>
                </c:pt>
                <c:pt idx="23">
                  <c:v>0.16</c:v>
                </c:pt>
                <c:pt idx="24">
                  <c:v>0.16666666666666666</c:v>
                </c:pt>
                <c:pt idx="25">
                  <c:v>0.17333333333333334</c:v>
                </c:pt>
                <c:pt idx="26">
                  <c:v>0.18</c:v>
                </c:pt>
                <c:pt idx="27">
                  <c:v>0.18666666666666668</c:v>
                </c:pt>
                <c:pt idx="28">
                  <c:v>0.19333333333333333</c:v>
                </c:pt>
                <c:pt idx="29">
                  <c:v>0.2</c:v>
                </c:pt>
                <c:pt idx="30">
                  <c:v>0.20666666666666667</c:v>
                </c:pt>
                <c:pt idx="31">
                  <c:v>0.21333333333333335</c:v>
                </c:pt>
                <c:pt idx="32">
                  <c:v>0.22</c:v>
                </c:pt>
                <c:pt idx="33">
                  <c:v>0.22666666666666666</c:v>
                </c:pt>
                <c:pt idx="34">
                  <c:v>0.23333333333333334</c:v>
                </c:pt>
                <c:pt idx="35">
                  <c:v>0.24</c:v>
                </c:pt>
                <c:pt idx="36">
                  <c:v>0.24666666666666667</c:v>
                </c:pt>
                <c:pt idx="37">
                  <c:v>0.25333333333333335</c:v>
                </c:pt>
                <c:pt idx="38">
                  <c:v>0.26</c:v>
                </c:pt>
                <c:pt idx="39">
                  <c:v>0.26666666666666666</c:v>
                </c:pt>
                <c:pt idx="40">
                  <c:v>0.27333333333333332</c:v>
                </c:pt>
                <c:pt idx="41">
                  <c:v>0.28000000000000003</c:v>
                </c:pt>
                <c:pt idx="42">
                  <c:v>0.28666666666666668</c:v>
                </c:pt>
                <c:pt idx="43">
                  <c:v>0.29333333333333333</c:v>
                </c:pt>
                <c:pt idx="44">
                  <c:v>0.3</c:v>
                </c:pt>
                <c:pt idx="45">
                  <c:v>0.30666666666666664</c:v>
                </c:pt>
                <c:pt idx="46">
                  <c:v>0.31333333333333335</c:v>
                </c:pt>
                <c:pt idx="47">
                  <c:v>0.32</c:v>
                </c:pt>
                <c:pt idx="48">
                  <c:v>0.32666666666666666</c:v>
                </c:pt>
                <c:pt idx="49">
                  <c:v>0.33333333333333331</c:v>
                </c:pt>
                <c:pt idx="50">
                  <c:v>0.34</c:v>
                </c:pt>
                <c:pt idx="51">
                  <c:v>0.34666666666666668</c:v>
                </c:pt>
                <c:pt idx="52">
                  <c:v>0.35333333333333333</c:v>
                </c:pt>
                <c:pt idx="53">
                  <c:v>0.36</c:v>
                </c:pt>
                <c:pt idx="54">
                  <c:v>0.36666666666666664</c:v>
                </c:pt>
                <c:pt idx="55">
                  <c:v>0.37333333333333335</c:v>
                </c:pt>
                <c:pt idx="56">
                  <c:v>0.38</c:v>
                </c:pt>
                <c:pt idx="57">
                  <c:v>0.38666666666666666</c:v>
                </c:pt>
                <c:pt idx="58">
                  <c:v>0.39333333333333331</c:v>
                </c:pt>
                <c:pt idx="59">
                  <c:v>0.4</c:v>
                </c:pt>
                <c:pt idx="60">
                  <c:v>0.40666666666666668</c:v>
                </c:pt>
                <c:pt idx="61">
                  <c:v>0.6</c:v>
                </c:pt>
                <c:pt idx="62">
                  <c:v>0.60666666666666669</c:v>
                </c:pt>
                <c:pt idx="63">
                  <c:v>0.61333333333333329</c:v>
                </c:pt>
                <c:pt idx="64">
                  <c:v>0.62</c:v>
                </c:pt>
                <c:pt idx="65">
                  <c:v>0.62666666666666671</c:v>
                </c:pt>
                <c:pt idx="66">
                  <c:v>0.6333333333333333</c:v>
                </c:pt>
                <c:pt idx="67">
                  <c:v>0.64</c:v>
                </c:pt>
                <c:pt idx="68">
                  <c:v>0.64666666666666661</c:v>
                </c:pt>
                <c:pt idx="69">
                  <c:v>0.65333333333333332</c:v>
                </c:pt>
                <c:pt idx="70">
                  <c:v>0.66</c:v>
                </c:pt>
                <c:pt idx="71">
                  <c:v>0.66666666666666663</c:v>
                </c:pt>
                <c:pt idx="72">
                  <c:v>0.67333333333333334</c:v>
                </c:pt>
                <c:pt idx="73">
                  <c:v>0.68</c:v>
                </c:pt>
                <c:pt idx="74">
                  <c:v>0.68666666666666665</c:v>
                </c:pt>
                <c:pt idx="75">
                  <c:v>0.69333333333333336</c:v>
                </c:pt>
                <c:pt idx="76">
                  <c:v>0.7</c:v>
                </c:pt>
                <c:pt idx="77">
                  <c:v>0.70666666666666667</c:v>
                </c:pt>
                <c:pt idx="78">
                  <c:v>0.71333333333333337</c:v>
                </c:pt>
                <c:pt idx="79">
                  <c:v>0.72</c:v>
                </c:pt>
                <c:pt idx="80">
                  <c:v>0.72666666666666668</c:v>
                </c:pt>
                <c:pt idx="81">
                  <c:v>0.73333333333333328</c:v>
                </c:pt>
                <c:pt idx="82">
                  <c:v>0.74</c:v>
                </c:pt>
                <c:pt idx="83">
                  <c:v>0.7466666666666667</c:v>
                </c:pt>
                <c:pt idx="84">
                  <c:v>0.7533333333333333</c:v>
                </c:pt>
                <c:pt idx="85">
                  <c:v>0.76</c:v>
                </c:pt>
                <c:pt idx="86">
                  <c:v>0.76666666666666672</c:v>
                </c:pt>
                <c:pt idx="87">
                  <c:v>0.77333333333333332</c:v>
                </c:pt>
                <c:pt idx="88">
                  <c:v>0.78</c:v>
                </c:pt>
                <c:pt idx="89">
                  <c:v>0.78666666666666663</c:v>
                </c:pt>
                <c:pt idx="90">
                  <c:v>0.79333333333333333</c:v>
                </c:pt>
                <c:pt idx="91">
                  <c:v>0.8</c:v>
                </c:pt>
                <c:pt idx="92">
                  <c:v>0.80666666666666664</c:v>
                </c:pt>
                <c:pt idx="93">
                  <c:v>0.81333333333333335</c:v>
                </c:pt>
                <c:pt idx="94">
                  <c:v>0.82</c:v>
                </c:pt>
                <c:pt idx="95">
                  <c:v>0.82666666666666666</c:v>
                </c:pt>
                <c:pt idx="96">
                  <c:v>0.83333333333333337</c:v>
                </c:pt>
                <c:pt idx="97">
                  <c:v>0.84</c:v>
                </c:pt>
                <c:pt idx="98">
                  <c:v>0.84666666666666668</c:v>
                </c:pt>
                <c:pt idx="99">
                  <c:v>0.85333333333333339</c:v>
                </c:pt>
                <c:pt idx="100">
                  <c:v>0.86</c:v>
                </c:pt>
                <c:pt idx="101">
                  <c:v>0.8666666666666667</c:v>
                </c:pt>
                <c:pt idx="102">
                  <c:v>0.87333333333333329</c:v>
                </c:pt>
                <c:pt idx="103">
                  <c:v>0.88</c:v>
                </c:pt>
                <c:pt idx="104">
                  <c:v>0.88666666666666671</c:v>
                </c:pt>
                <c:pt idx="105">
                  <c:v>0.89333333333333331</c:v>
                </c:pt>
                <c:pt idx="106">
                  <c:v>0.9</c:v>
                </c:pt>
                <c:pt idx="107">
                  <c:v>0.90666666666666662</c:v>
                </c:pt>
                <c:pt idx="108">
                  <c:v>0.91333333333333333</c:v>
                </c:pt>
                <c:pt idx="109">
                  <c:v>0.92</c:v>
                </c:pt>
                <c:pt idx="110">
                  <c:v>0.92666666666666664</c:v>
                </c:pt>
                <c:pt idx="111">
                  <c:v>0.93333333333333335</c:v>
                </c:pt>
                <c:pt idx="112">
                  <c:v>0.94</c:v>
                </c:pt>
                <c:pt idx="113">
                  <c:v>0.94666666666666666</c:v>
                </c:pt>
                <c:pt idx="114">
                  <c:v>0.95333333333333337</c:v>
                </c:pt>
                <c:pt idx="115">
                  <c:v>0.96</c:v>
                </c:pt>
                <c:pt idx="116">
                  <c:v>0.96666666666666667</c:v>
                </c:pt>
                <c:pt idx="117">
                  <c:v>0.97333333333333338</c:v>
                </c:pt>
                <c:pt idx="118">
                  <c:v>0.98</c:v>
                </c:pt>
                <c:pt idx="119">
                  <c:v>0.98666666666666669</c:v>
                </c:pt>
                <c:pt idx="120">
                  <c:v>0.99333333333333329</c:v>
                </c:pt>
                <c:pt idx="1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13D-47D4-A4C7-9B1178CE2DE8}"/>
            </c:ext>
          </c:extLst>
        </c:ser>
        <c:ser>
          <c:idx val="4"/>
          <c:order val="3"/>
          <c:tx>
            <c:strRef>
              <c:f>'Extended Shapes'!$A$6</c:f>
              <c:strCache>
                <c:ptCount val="1"/>
                <c:pt idx="0">
                  <c:v>Cuboid Re 5000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'Extended Shapes'!$B$6:$DS$6</c:f>
              <c:numCache>
                <c:formatCode>General</c:formatCode>
                <c:ptCount val="122"/>
                <c:pt idx="0">
                  <c:v>-1.9459176552637988E-7</c:v>
                </c:pt>
                <c:pt idx="1">
                  <c:v>-1.1905905747135754E-3</c:v>
                </c:pt>
                <c:pt idx="2">
                  <c:v>-2.3773241338450801E-3</c:v>
                </c:pt>
                <c:pt idx="3">
                  <c:v>-3.5596318402802331E-3</c:v>
                </c:pt>
                <c:pt idx="4">
                  <c:v>-4.7361441239182969E-3</c:v>
                </c:pt>
                <c:pt idx="5">
                  <c:v>-5.904994786847001E-3</c:v>
                </c:pt>
                <c:pt idx="6">
                  <c:v>-7.0638756562502632E-3</c:v>
                </c:pt>
                <c:pt idx="7">
                  <c:v>-8.2101211045599136E-3</c:v>
                </c:pt>
                <c:pt idx="8">
                  <c:v>-9.3407740838837589E-3</c:v>
                </c:pt>
                <c:pt idx="9">
                  <c:v>-1.0452660841115978E-2</c:v>
                </c:pt>
                <c:pt idx="10">
                  <c:v>-1.1542458283159826E-2</c:v>
                </c:pt>
                <c:pt idx="11">
                  <c:v>-1.2606762393345001E-2</c:v>
                </c:pt>
                <c:pt idx="12">
                  <c:v>-1.3642151970240674E-2</c:v>
                </c:pt>
                <c:pt idx="13">
                  <c:v>-1.4645249887691433E-2</c:v>
                </c:pt>
                <c:pt idx="14">
                  <c:v>-1.5612779439826838E-2</c:v>
                </c:pt>
                <c:pt idx="15">
                  <c:v>-1.6541615958231368E-2</c:v>
                </c:pt>
                <c:pt idx="16">
                  <c:v>-1.7428832426035188E-2</c:v>
                </c:pt>
                <c:pt idx="17">
                  <c:v>-1.8271738774710843E-2</c:v>
                </c:pt>
                <c:pt idx="18">
                  <c:v>-1.9067914192331829E-2</c:v>
                </c:pt>
                <c:pt idx="19">
                  <c:v>-1.9815232236531977E-2</c:v>
                </c:pt>
                <c:pt idx="20">
                  <c:v>-2.0511878582895885E-2</c:v>
                </c:pt>
                <c:pt idx="21">
                  <c:v>-2.1156361547442899E-2</c:v>
                </c:pt>
                <c:pt idx="22">
                  <c:v>-2.1747515673222344E-2</c:v>
                </c:pt>
                <c:pt idx="23">
                  <c:v>-2.2284498887131261E-2</c:v>
                </c:pt>
                <c:pt idx="24">
                  <c:v>-2.2766783861602632E-2</c:v>
                </c:pt>
                <c:pt idx="25">
                  <c:v>-2.3194144325501015E-2</c:v>
                </c:pt>
                <c:pt idx="26">
                  <c:v>-2.3566637098238339E-2</c:v>
                </c:pt>
                <c:pt idx="27">
                  <c:v>-2.3884580593939792E-2</c:v>
                </c:pt>
                <c:pt idx="28">
                  <c:v>-2.4148530430143738E-2</c:v>
                </c:pt>
                <c:pt idx="29">
                  <c:v>-2.435925259984776E-2</c:v>
                </c:pt>
                <c:pt idx="30">
                  <c:v>-2.4517694374570777E-2</c:v>
                </c:pt>
                <c:pt idx="31">
                  <c:v>-2.4624952744237261E-2</c:v>
                </c:pt>
                <c:pt idx="32">
                  <c:v>-2.4682239710036791E-2</c:v>
                </c:pt>
                <c:pt idx="33">
                  <c:v>-2.4690843256208846E-2</c:v>
                </c:pt>
                <c:pt idx="34">
                  <c:v>-2.4652082037939633E-2</c:v>
                </c:pt>
                <c:pt idx="35">
                  <c:v>-2.4567251161360406E-2</c:v>
                </c:pt>
                <c:pt idx="36">
                  <c:v>-2.4437555528847275E-2</c:v>
                </c:pt>
                <c:pt idx="37">
                  <c:v>-2.4264026998979053E-2</c:v>
                </c:pt>
                <c:pt idx="38">
                  <c:v>-2.4047420282216757E-2</c:v>
                </c:pt>
                <c:pt idx="39">
                  <c:v>-2.3788083324444386E-2</c:v>
                </c:pt>
                <c:pt idx="40">
                  <c:v>-2.3485797530811262E-2</c:v>
                </c:pt>
                <c:pt idx="41">
                  <c:v>-2.3139587416617372E-2</c:v>
                </c:pt>
                <c:pt idx="42">
                  <c:v>-2.2747498007192012E-2</c:v>
                </c:pt>
                <c:pt idx="43">
                  <c:v>-2.230635110537546E-2</c:v>
                </c:pt>
                <c:pt idx="44">
                  <c:v>-2.1811486227894916E-2</c:v>
                </c:pt>
                <c:pt idx="45">
                  <c:v>-2.1256513966886624E-2</c:v>
                </c:pt>
                <c:pt idx="46">
                  <c:v>-2.0633104052113483E-2</c:v>
                </c:pt>
                <c:pt idx="47">
                  <c:v>-1.9930882559461884E-2</c:v>
                </c:pt>
                <c:pt idx="48">
                  <c:v>-1.9137391510075676E-2</c:v>
                </c:pt>
                <c:pt idx="49">
                  <c:v>-1.8238221195896867E-2</c:v>
                </c:pt>
                <c:pt idx="50">
                  <c:v>-1.721738876332659E-2</c:v>
                </c:pt>
                <c:pt idx="51">
                  <c:v>-1.6057940394998398E-2</c:v>
                </c:pt>
                <c:pt idx="52">
                  <c:v>-1.4742295408560107E-2</c:v>
                </c:pt>
                <c:pt idx="53">
                  <c:v>-1.3253566224730201E-2</c:v>
                </c:pt>
                <c:pt idx="54">
                  <c:v>-1.1576130965113458E-2</c:v>
                </c:pt>
                <c:pt idx="55">
                  <c:v>-9.6966402898826781E-3</c:v>
                </c:pt>
                <c:pt idx="56">
                  <c:v>-7.6044552568505924E-3</c:v>
                </c:pt>
                <c:pt idx="57">
                  <c:v>-5.2937492965874373E-3</c:v>
                </c:pt>
                <c:pt idx="58">
                  <c:v>-2.7613351928765014E-3</c:v>
                </c:pt>
                <c:pt idx="59">
                  <c:v>-1.2032735485857651E-5</c:v>
                </c:pt>
                <c:pt idx="60">
                  <c:v>0</c:v>
                </c:pt>
                <c:pt idx="61">
                  <c:v>0</c:v>
                </c:pt>
                <c:pt idx="62">
                  <c:v>-1.3659256621580661E-6</c:v>
                </c:pt>
                <c:pt idx="63">
                  <c:v>-9.4370938936502244E-5</c:v>
                </c:pt>
                <c:pt idx="64">
                  <c:v>-1.6401233302630497E-4</c:v>
                </c:pt>
                <c:pt idx="65">
                  <c:v>-2.1058919378827439E-4</c:v>
                </c:pt>
                <c:pt idx="66">
                  <c:v>-2.336769300547172E-4</c:v>
                </c:pt>
                <c:pt idx="67">
                  <c:v>-2.3265646178461261E-4</c:v>
                </c:pt>
                <c:pt idx="68">
                  <c:v>-2.0660017501421005E-4</c:v>
                </c:pt>
                <c:pt idx="69">
                  <c:v>-1.5453937810697816E-4</c:v>
                </c:pt>
                <c:pt idx="70">
                  <c:v>-7.5483141011795104E-5</c:v>
                </c:pt>
                <c:pt idx="71">
                  <c:v>3.1494222229055179E-5</c:v>
                </c:pt>
                <c:pt idx="72">
                  <c:v>1.6719145165269896E-4</c:v>
                </c:pt>
                <c:pt idx="73">
                  <c:v>3.3226442263935578E-4</c:v>
                </c:pt>
                <c:pt idx="74">
                  <c:v>5.2723462066828501E-4</c:v>
                </c:pt>
                <c:pt idx="75">
                  <c:v>7.5246947917830063E-4</c:v>
                </c:pt>
                <c:pt idx="76">
                  <c:v>1.008205871914058E-3</c:v>
                </c:pt>
                <c:pt idx="77">
                  <c:v>1.2945706271249773E-3</c:v>
                </c:pt>
                <c:pt idx="78">
                  <c:v>1.6115932245463099E-3</c:v>
                </c:pt>
                <c:pt idx="79">
                  <c:v>1.9592266935463524E-3</c:v>
                </c:pt>
                <c:pt idx="80">
                  <c:v>2.3373703342845728E-3</c:v>
                </c:pt>
                <c:pt idx="81">
                  <c:v>2.7458892030373587E-3</c:v>
                </c:pt>
                <c:pt idx="82">
                  <c:v>3.1846348401615913E-3</c:v>
                </c:pt>
                <c:pt idx="83">
                  <c:v>3.6534678828799142E-3</c:v>
                </c:pt>
                <c:pt idx="84">
                  <c:v>4.1522812240241003E-3</c:v>
                </c:pt>
                <c:pt idx="85">
                  <c:v>4.6810246176947805E-3</c:v>
                </c:pt>
                <c:pt idx="86">
                  <c:v>5.2397314818144122E-3</c:v>
                </c:pt>
                <c:pt idx="87">
                  <c:v>5.8285479160681275E-3</c:v>
                </c:pt>
                <c:pt idx="88">
                  <c:v>6.4477640953647308E-3</c:v>
                </c:pt>
                <c:pt idx="89">
                  <c:v>7.0978483214014397E-3</c:v>
                </c:pt>
                <c:pt idx="90">
                  <c:v>7.7794837222878496E-3</c:v>
                </c:pt>
                <c:pt idx="91">
                  <c:v>8.493607472106349E-3</c:v>
                </c:pt>
                <c:pt idx="92">
                  <c:v>9.241452293363716E-3</c:v>
                </c:pt>
                <c:pt idx="93">
                  <c:v>1.0024589791073464E-2</c:v>
                </c:pt>
                <c:pt idx="94">
                  <c:v>1.0844974884684621E-2</c:v>
                </c:pt>
                <c:pt idx="95">
                  <c:v>1.1704990320139858E-2</c:v>
                </c:pt>
                <c:pt idx="96">
                  <c:v>1.2607489854317467E-2</c:v>
                </c:pt>
                <c:pt idx="97">
                  <c:v>1.3555838274926879E-2</c:v>
                </c:pt>
                <c:pt idx="98">
                  <c:v>1.4553945854806976E-2</c:v>
                </c:pt>
                <c:pt idx="99">
                  <c:v>1.5606294341578428E-2</c:v>
                </c:pt>
                <c:pt idx="100">
                  <c:v>1.6717950822264887E-2</c:v>
                </c:pt>
                <c:pt idx="101">
                  <c:v>1.7894565404373279E-2</c:v>
                </c:pt>
                <c:pt idx="102">
                  <c:v>1.9142347647827712E-2</c:v>
                </c:pt>
                <c:pt idx="103">
                  <c:v>2.0468016916954664E-2</c:v>
                </c:pt>
                <c:pt idx="104">
                  <c:v>2.1878720299520628E-2</c:v>
                </c:pt>
                <c:pt idx="105">
                  <c:v>2.3381913961657674E-2</c:v>
                </c:pt>
                <c:pt idx="106">
                  <c:v>2.4985200573801505E-2</c:v>
                </c:pt>
                <c:pt idx="107">
                  <c:v>2.6696123158707386E-2</c:v>
                </c:pt>
                <c:pt idx="108">
                  <c:v>2.8521906329471602E-2</c:v>
                </c:pt>
                <c:pt idx="109">
                  <c:v>3.0469158596200027E-2</c:v>
                </c:pt>
                <c:pt idx="110">
                  <c:v>3.254351914376015E-2</c:v>
                </c:pt>
                <c:pt idx="111">
                  <c:v>3.4749297279094746E-2</c:v>
                </c:pt>
                <c:pt idx="112">
                  <c:v>3.7089055329444176E-2</c:v>
                </c:pt>
                <c:pt idx="113">
                  <c:v>3.9563272684767711E-2</c:v>
                </c:pt>
                <c:pt idx="114">
                  <c:v>4.2169922988091954E-2</c:v>
                </c:pt>
                <c:pt idx="115">
                  <c:v>4.4904346223809136E-2</c:v>
                </c:pt>
                <c:pt idx="116">
                  <c:v>4.7758857424103629E-2</c:v>
                </c:pt>
                <c:pt idx="117">
                  <c:v>5.072317517654381E-2</c:v>
                </c:pt>
                <c:pt idx="118">
                  <c:v>5.378389567869879E-2</c:v>
                </c:pt>
                <c:pt idx="119">
                  <c:v>5.6926181353649671E-2</c:v>
                </c:pt>
                <c:pt idx="120">
                  <c:v>6.013219107405781E-2</c:v>
                </c:pt>
                <c:pt idx="121">
                  <c:v>6.3385723334481142E-2</c:v>
                </c:pt>
              </c:numCache>
            </c:numRef>
          </c:xVal>
          <c:yVal>
            <c:numRef>
              <c:f>'Extended Shapes'!$B$1:$DS$1</c:f>
              <c:numCache>
                <c:formatCode>General</c:formatCode>
                <c:ptCount val="122"/>
                <c:pt idx="0">
                  <c:v>6.6666666666666671E-3</c:v>
                </c:pt>
                <c:pt idx="1">
                  <c:v>1.3333333333333334E-2</c:v>
                </c:pt>
                <c:pt idx="2">
                  <c:v>0.02</c:v>
                </c:pt>
                <c:pt idx="3">
                  <c:v>2.6666666666666668E-2</c:v>
                </c:pt>
                <c:pt idx="4">
                  <c:v>3.3333333333333333E-2</c:v>
                </c:pt>
                <c:pt idx="5">
                  <c:v>0.04</c:v>
                </c:pt>
                <c:pt idx="6">
                  <c:v>4.6666666666666669E-2</c:v>
                </c:pt>
                <c:pt idx="7">
                  <c:v>5.3333333333333337E-2</c:v>
                </c:pt>
                <c:pt idx="8">
                  <c:v>0.06</c:v>
                </c:pt>
                <c:pt idx="9">
                  <c:v>6.6666666666666666E-2</c:v>
                </c:pt>
                <c:pt idx="10">
                  <c:v>7.3333333333333334E-2</c:v>
                </c:pt>
                <c:pt idx="11">
                  <c:v>0.08</c:v>
                </c:pt>
                <c:pt idx="12">
                  <c:v>8.666666666666667E-2</c:v>
                </c:pt>
                <c:pt idx="13">
                  <c:v>9.3333333333333338E-2</c:v>
                </c:pt>
                <c:pt idx="14">
                  <c:v>0.1</c:v>
                </c:pt>
                <c:pt idx="15">
                  <c:v>0.10666666666666667</c:v>
                </c:pt>
                <c:pt idx="16">
                  <c:v>0.11333333333333333</c:v>
                </c:pt>
                <c:pt idx="17">
                  <c:v>0.12</c:v>
                </c:pt>
                <c:pt idx="18">
                  <c:v>0.12666666666666668</c:v>
                </c:pt>
                <c:pt idx="19">
                  <c:v>0.13333333333333333</c:v>
                </c:pt>
                <c:pt idx="20">
                  <c:v>0.14000000000000001</c:v>
                </c:pt>
                <c:pt idx="21">
                  <c:v>0.14666666666666667</c:v>
                </c:pt>
                <c:pt idx="22">
                  <c:v>0.15333333333333332</c:v>
                </c:pt>
                <c:pt idx="23">
                  <c:v>0.16</c:v>
                </c:pt>
                <c:pt idx="24">
                  <c:v>0.16666666666666666</c:v>
                </c:pt>
                <c:pt idx="25">
                  <c:v>0.17333333333333334</c:v>
                </c:pt>
                <c:pt idx="26">
                  <c:v>0.18</c:v>
                </c:pt>
                <c:pt idx="27">
                  <c:v>0.18666666666666668</c:v>
                </c:pt>
                <c:pt idx="28">
                  <c:v>0.19333333333333333</c:v>
                </c:pt>
                <c:pt idx="29">
                  <c:v>0.2</c:v>
                </c:pt>
                <c:pt idx="30">
                  <c:v>0.20666666666666667</c:v>
                </c:pt>
                <c:pt idx="31">
                  <c:v>0.21333333333333335</c:v>
                </c:pt>
                <c:pt idx="32">
                  <c:v>0.22</c:v>
                </c:pt>
                <c:pt idx="33">
                  <c:v>0.22666666666666666</c:v>
                </c:pt>
                <c:pt idx="34">
                  <c:v>0.23333333333333334</c:v>
                </c:pt>
                <c:pt idx="35">
                  <c:v>0.24</c:v>
                </c:pt>
                <c:pt idx="36">
                  <c:v>0.24666666666666667</c:v>
                </c:pt>
                <c:pt idx="37">
                  <c:v>0.25333333333333335</c:v>
                </c:pt>
                <c:pt idx="38">
                  <c:v>0.26</c:v>
                </c:pt>
                <c:pt idx="39">
                  <c:v>0.26666666666666666</c:v>
                </c:pt>
                <c:pt idx="40">
                  <c:v>0.27333333333333332</c:v>
                </c:pt>
                <c:pt idx="41">
                  <c:v>0.28000000000000003</c:v>
                </c:pt>
                <c:pt idx="42">
                  <c:v>0.28666666666666668</c:v>
                </c:pt>
                <c:pt idx="43">
                  <c:v>0.29333333333333333</c:v>
                </c:pt>
                <c:pt idx="44">
                  <c:v>0.3</c:v>
                </c:pt>
                <c:pt idx="45">
                  <c:v>0.30666666666666664</c:v>
                </c:pt>
                <c:pt idx="46">
                  <c:v>0.31333333333333335</c:v>
                </c:pt>
                <c:pt idx="47">
                  <c:v>0.32</c:v>
                </c:pt>
                <c:pt idx="48">
                  <c:v>0.32666666666666666</c:v>
                </c:pt>
                <c:pt idx="49">
                  <c:v>0.33333333333333331</c:v>
                </c:pt>
                <c:pt idx="50">
                  <c:v>0.34</c:v>
                </c:pt>
                <c:pt idx="51">
                  <c:v>0.34666666666666668</c:v>
                </c:pt>
                <c:pt idx="52">
                  <c:v>0.35333333333333333</c:v>
                </c:pt>
                <c:pt idx="53">
                  <c:v>0.36</c:v>
                </c:pt>
                <c:pt idx="54">
                  <c:v>0.36666666666666664</c:v>
                </c:pt>
                <c:pt idx="55">
                  <c:v>0.37333333333333335</c:v>
                </c:pt>
                <c:pt idx="56">
                  <c:v>0.38</c:v>
                </c:pt>
                <c:pt idx="57">
                  <c:v>0.38666666666666666</c:v>
                </c:pt>
                <c:pt idx="58">
                  <c:v>0.39333333333333331</c:v>
                </c:pt>
                <c:pt idx="59">
                  <c:v>0.4</c:v>
                </c:pt>
                <c:pt idx="60">
                  <c:v>0.40666666666666668</c:v>
                </c:pt>
                <c:pt idx="61">
                  <c:v>0.6</c:v>
                </c:pt>
                <c:pt idx="62">
                  <c:v>0.60666666666666669</c:v>
                </c:pt>
                <c:pt idx="63">
                  <c:v>0.61333333333333329</c:v>
                </c:pt>
                <c:pt idx="64">
                  <c:v>0.62</c:v>
                </c:pt>
                <c:pt idx="65">
                  <c:v>0.62666666666666671</c:v>
                </c:pt>
                <c:pt idx="66">
                  <c:v>0.6333333333333333</c:v>
                </c:pt>
                <c:pt idx="67">
                  <c:v>0.64</c:v>
                </c:pt>
                <c:pt idx="68">
                  <c:v>0.64666666666666661</c:v>
                </c:pt>
                <c:pt idx="69">
                  <c:v>0.65333333333333332</c:v>
                </c:pt>
                <c:pt idx="70">
                  <c:v>0.66</c:v>
                </c:pt>
                <c:pt idx="71">
                  <c:v>0.66666666666666663</c:v>
                </c:pt>
                <c:pt idx="72">
                  <c:v>0.67333333333333334</c:v>
                </c:pt>
                <c:pt idx="73">
                  <c:v>0.68</c:v>
                </c:pt>
                <c:pt idx="74">
                  <c:v>0.68666666666666665</c:v>
                </c:pt>
                <c:pt idx="75">
                  <c:v>0.69333333333333336</c:v>
                </c:pt>
                <c:pt idx="76">
                  <c:v>0.7</c:v>
                </c:pt>
                <c:pt idx="77">
                  <c:v>0.70666666666666667</c:v>
                </c:pt>
                <c:pt idx="78">
                  <c:v>0.71333333333333337</c:v>
                </c:pt>
                <c:pt idx="79">
                  <c:v>0.72</c:v>
                </c:pt>
                <c:pt idx="80">
                  <c:v>0.72666666666666668</c:v>
                </c:pt>
                <c:pt idx="81">
                  <c:v>0.73333333333333328</c:v>
                </c:pt>
                <c:pt idx="82">
                  <c:v>0.74</c:v>
                </c:pt>
                <c:pt idx="83">
                  <c:v>0.7466666666666667</c:v>
                </c:pt>
                <c:pt idx="84">
                  <c:v>0.7533333333333333</c:v>
                </c:pt>
                <c:pt idx="85">
                  <c:v>0.76</c:v>
                </c:pt>
                <c:pt idx="86">
                  <c:v>0.76666666666666672</c:v>
                </c:pt>
                <c:pt idx="87">
                  <c:v>0.77333333333333332</c:v>
                </c:pt>
                <c:pt idx="88">
                  <c:v>0.78</c:v>
                </c:pt>
                <c:pt idx="89">
                  <c:v>0.78666666666666663</c:v>
                </c:pt>
                <c:pt idx="90">
                  <c:v>0.79333333333333333</c:v>
                </c:pt>
                <c:pt idx="91">
                  <c:v>0.8</c:v>
                </c:pt>
                <c:pt idx="92">
                  <c:v>0.80666666666666664</c:v>
                </c:pt>
                <c:pt idx="93">
                  <c:v>0.81333333333333335</c:v>
                </c:pt>
                <c:pt idx="94">
                  <c:v>0.82</c:v>
                </c:pt>
                <c:pt idx="95">
                  <c:v>0.82666666666666666</c:v>
                </c:pt>
                <c:pt idx="96">
                  <c:v>0.83333333333333337</c:v>
                </c:pt>
                <c:pt idx="97">
                  <c:v>0.84</c:v>
                </c:pt>
                <c:pt idx="98">
                  <c:v>0.84666666666666668</c:v>
                </c:pt>
                <c:pt idx="99">
                  <c:v>0.85333333333333339</c:v>
                </c:pt>
                <c:pt idx="100">
                  <c:v>0.86</c:v>
                </c:pt>
                <c:pt idx="101">
                  <c:v>0.8666666666666667</c:v>
                </c:pt>
                <c:pt idx="102">
                  <c:v>0.87333333333333329</c:v>
                </c:pt>
                <c:pt idx="103">
                  <c:v>0.88</c:v>
                </c:pt>
                <c:pt idx="104">
                  <c:v>0.88666666666666671</c:v>
                </c:pt>
                <c:pt idx="105">
                  <c:v>0.89333333333333331</c:v>
                </c:pt>
                <c:pt idx="106">
                  <c:v>0.9</c:v>
                </c:pt>
                <c:pt idx="107">
                  <c:v>0.90666666666666662</c:v>
                </c:pt>
                <c:pt idx="108">
                  <c:v>0.91333333333333333</c:v>
                </c:pt>
                <c:pt idx="109">
                  <c:v>0.92</c:v>
                </c:pt>
                <c:pt idx="110">
                  <c:v>0.92666666666666664</c:v>
                </c:pt>
                <c:pt idx="111">
                  <c:v>0.93333333333333335</c:v>
                </c:pt>
                <c:pt idx="112">
                  <c:v>0.94</c:v>
                </c:pt>
                <c:pt idx="113">
                  <c:v>0.94666666666666666</c:v>
                </c:pt>
                <c:pt idx="114">
                  <c:v>0.95333333333333337</c:v>
                </c:pt>
                <c:pt idx="115">
                  <c:v>0.96</c:v>
                </c:pt>
                <c:pt idx="116">
                  <c:v>0.96666666666666667</c:v>
                </c:pt>
                <c:pt idx="117">
                  <c:v>0.97333333333333338</c:v>
                </c:pt>
                <c:pt idx="118">
                  <c:v>0.98</c:v>
                </c:pt>
                <c:pt idx="119">
                  <c:v>0.98666666666666669</c:v>
                </c:pt>
                <c:pt idx="120">
                  <c:v>0.99333333333333329</c:v>
                </c:pt>
                <c:pt idx="1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13D-47D4-A4C7-9B1178CE2DE8}"/>
            </c:ext>
          </c:extLst>
        </c:ser>
        <c:ser>
          <c:idx val="6"/>
          <c:order val="4"/>
          <c:tx>
            <c:strRef>
              <c:f>'Extended Shapes'!$A$8</c:f>
              <c:strCache>
                <c:ptCount val="1"/>
                <c:pt idx="0">
                  <c:v>Cylinder Re 100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FD8D31"/>
              </a:solidFill>
              <a:ln w="0">
                <a:solidFill>
                  <a:srgbClr val="FD8D31"/>
                </a:solidFill>
              </a:ln>
              <a:effectLst/>
            </c:spPr>
          </c:marker>
          <c:xVal>
            <c:numRef>
              <c:f>'Extended Shapes'!$B$8:$DS$8</c:f>
              <c:numCache>
                <c:formatCode>General</c:formatCode>
                <c:ptCount val="122"/>
                <c:pt idx="0">
                  <c:v>5.3590915873576967E-7</c:v>
                </c:pt>
                <c:pt idx="1">
                  <c:v>-1.0475981314223806E-3</c:v>
                </c:pt>
                <c:pt idx="2">
                  <c:v>-2.1046239080362581E-3</c:v>
                </c:pt>
                <c:pt idx="3">
                  <c:v>-3.1695022149842516E-3</c:v>
                </c:pt>
                <c:pt idx="4">
                  <c:v>-4.2406407479700804E-3</c:v>
                </c:pt>
                <c:pt idx="5">
                  <c:v>-5.3159107092430142E-3</c:v>
                </c:pt>
                <c:pt idx="6">
                  <c:v>-6.3927437742061543E-3</c:v>
                </c:pt>
                <c:pt idx="7">
                  <c:v>-7.4681837729424104E-3</c:v>
                </c:pt>
                <c:pt idx="8">
                  <c:v>-8.5389656664477641E-3</c:v>
                </c:pt>
                <c:pt idx="9">
                  <c:v>-9.601579168160684E-3</c:v>
                </c:pt>
                <c:pt idx="10">
                  <c:v>-1.0652340863691984E-2</c:v>
                </c:pt>
                <c:pt idx="11">
                  <c:v>-1.1687459988461895E-2</c:v>
                </c:pt>
                <c:pt idx="12">
                  <c:v>-1.2703105264623558E-2</c:v>
                </c:pt>
                <c:pt idx="13">
                  <c:v>-1.3695467233117431E-2</c:v>
                </c:pt>
                <c:pt idx="14">
                  <c:v>-1.4660817953389001E-2</c:v>
                </c:pt>
                <c:pt idx="15">
                  <c:v>-1.5595565643829745E-2</c:v>
                </c:pt>
                <c:pt idx="16">
                  <c:v>-1.6496304375802014E-2</c:v>
                </c:pt>
                <c:pt idx="17">
                  <c:v>-1.7359857590246729E-2</c:v>
                </c:pt>
                <c:pt idx="18">
                  <c:v>-1.8183315167377308E-2</c:v>
                </c:pt>
                <c:pt idx="19">
                  <c:v>-1.8964063469681283E-2</c:v>
                </c:pt>
                <c:pt idx="20">
                  <c:v>-1.9699808248043106E-2</c:v>
                </c:pt>
                <c:pt idx="21">
                  <c:v>-2.0388590351263374E-2</c:v>
                </c:pt>
                <c:pt idx="22">
                  <c:v>-2.1028794483082626E-2</c:v>
                </c:pt>
                <c:pt idx="23">
                  <c:v>-2.1619151399855444E-2</c:v>
                </c:pt>
                <c:pt idx="24">
                  <c:v>-2.2158734151657165E-2</c:v>
                </c:pt>
                <c:pt idx="25">
                  <c:v>-2.2646949097811633E-2</c:v>
                </c:pt>
                <c:pt idx="26">
                  <c:v>-2.3083522545410309E-2</c:v>
                </c:pt>
                <c:pt idx="27">
                  <c:v>-2.3468483909929127E-2</c:v>
                </c:pt>
                <c:pt idx="28">
                  <c:v>-2.3802146308297654E-2</c:v>
                </c:pt>
                <c:pt idx="29">
                  <c:v>-2.4085085445594123E-2</c:v>
                </c:pt>
                <c:pt idx="30">
                  <c:v>-2.4318117582211422E-2</c:v>
                </c:pt>
                <c:pt idx="31">
                  <c:v>-2.4502277184817775E-2</c:v>
                </c:pt>
                <c:pt idx="32">
                  <c:v>-2.4638794658965044E-2</c:v>
                </c:pt>
                <c:pt idx="33">
                  <c:v>-2.4729074241702984E-2</c:v>
                </c:pt>
                <c:pt idx="34">
                  <c:v>-2.4774671918012199E-2</c:v>
                </c:pt>
                <c:pt idx="35">
                  <c:v>-2.477727233321407E-2</c:v>
                </c:pt>
                <c:pt idx="36">
                  <c:v>-2.4738663220289347E-2</c:v>
                </c:pt>
                <c:pt idx="37">
                  <c:v>-2.46607045730762E-2</c:v>
                </c:pt>
                <c:pt idx="38">
                  <c:v>-2.4545289965984828E-2</c:v>
                </c:pt>
                <c:pt idx="39">
                  <c:v>-2.4394291831732692E-2</c:v>
                </c:pt>
                <c:pt idx="40">
                  <c:v>-2.420948449405461E-2</c:v>
                </c:pt>
                <c:pt idx="41">
                  <c:v>-2.399243164175326E-2</c:v>
                </c:pt>
                <c:pt idx="42">
                  <c:v>-2.3744334943122933E-2</c:v>
                </c:pt>
                <c:pt idx="43">
                  <c:v>-2.3465798643185251E-2</c:v>
                </c:pt>
                <c:pt idx="44">
                  <c:v>-2.3156516393234981E-2</c:v>
                </c:pt>
                <c:pt idx="45">
                  <c:v>-2.2814828645677226E-2</c:v>
                </c:pt>
                <c:pt idx="46">
                  <c:v>-2.2437223024396671E-2</c:v>
                </c:pt>
                <c:pt idx="47">
                  <c:v>-2.20174843654821E-2</c:v>
                </c:pt>
                <c:pt idx="48">
                  <c:v>-2.1545817111372396E-2</c:v>
                </c:pt>
                <c:pt idx="49">
                  <c:v>-2.1007683078320856E-2</c:v>
                </c:pt>
                <c:pt idx="50">
                  <c:v>-2.0383132536159997E-2</c:v>
                </c:pt>
                <c:pt idx="51">
                  <c:v>-1.9644377051446563E-2</c:v>
                </c:pt>
                <c:pt idx="52">
                  <c:v>-1.8754577131931637E-2</c:v>
                </c:pt>
                <c:pt idx="53">
                  <c:v>-1.766739638681037E-2</c:v>
                </c:pt>
                <c:pt idx="54">
                  <c:v>-1.6326168414485417E-2</c:v>
                </c:pt>
                <c:pt idx="55">
                  <c:v>-1.4661403223458352E-2</c:v>
                </c:pt>
                <c:pt idx="56">
                  <c:v>-1.257422590279822E-2</c:v>
                </c:pt>
                <c:pt idx="57">
                  <c:v>-1.0009960218129263E-2</c:v>
                </c:pt>
                <c:pt idx="58">
                  <c:v>-6.5877455346043416E-3</c:v>
                </c:pt>
                <c:pt idx="59">
                  <c:v>-2.2944926901948613E-3</c:v>
                </c:pt>
                <c:pt idx="60">
                  <c:v>0</c:v>
                </c:pt>
                <c:pt idx="61">
                  <c:v>0</c:v>
                </c:pt>
                <c:pt idx="62">
                  <c:v>-8.379523012374093E-7</c:v>
                </c:pt>
                <c:pt idx="63">
                  <c:v>-7.8786101910557061E-5</c:v>
                </c:pt>
                <c:pt idx="64">
                  <c:v>-1.3217539132928739E-4</c:v>
                </c:pt>
                <c:pt idx="65">
                  <c:v>-1.5431912335113544E-4</c:v>
                </c:pt>
                <c:pt idx="66">
                  <c:v>-1.423530284779186E-4</c:v>
                </c:pt>
                <c:pt idx="67">
                  <c:v>-9.4869496166745103E-5</c:v>
                </c:pt>
                <c:pt idx="68">
                  <c:v>-1.2923021669098344E-5</c:v>
                </c:pt>
                <c:pt idx="69">
                  <c:v>1.0292362754894753E-4</c:v>
                </c:pt>
                <c:pt idx="70">
                  <c:v>2.513951745702399E-4</c:v>
                </c:pt>
                <c:pt idx="71">
                  <c:v>4.318722228459287E-4</c:v>
                </c:pt>
                <c:pt idx="72">
                  <c:v>6.4350316047798661E-4</c:v>
                </c:pt>
                <c:pt idx="73">
                  <c:v>8.8556446492723726E-4</c:v>
                </c:pt>
                <c:pt idx="74">
                  <c:v>1.1573171699297041E-3</c:v>
                </c:pt>
                <c:pt idx="75">
                  <c:v>1.4580959655775389E-3</c:v>
                </c:pt>
                <c:pt idx="76">
                  <c:v>1.7872311969692265E-3</c:v>
                </c:pt>
                <c:pt idx="77">
                  <c:v>2.1440768347918866E-3</c:v>
                </c:pt>
                <c:pt idx="78">
                  <c:v>2.5279969064659637E-3</c:v>
                </c:pt>
                <c:pt idx="79">
                  <c:v>2.9383740306833288E-3</c:v>
                </c:pt>
                <c:pt idx="80">
                  <c:v>3.3746088861930706E-3</c:v>
                </c:pt>
                <c:pt idx="81">
                  <c:v>3.8361304408534983E-3</c:v>
                </c:pt>
                <c:pt idx="82">
                  <c:v>4.3224057872362411E-3</c:v>
                </c:pt>
                <c:pt idx="83">
                  <c:v>4.8329551892231665E-3</c:v>
                </c:pt>
                <c:pt idx="84">
                  <c:v>5.3673697452777053E-3</c:v>
                </c:pt>
                <c:pt idx="85">
                  <c:v>5.925333217222154E-3</c:v>
                </c:pt>
                <c:pt idx="86">
                  <c:v>6.5066473238459543E-3</c:v>
                </c:pt>
                <c:pt idx="87">
                  <c:v>7.1112610538078018E-3</c:v>
                </c:pt>
                <c:pt idx="88">
                  <c:v>7.7393037992288241E-3</c:v>
                </c:pt>
                <c:pt idx="89">
                  <c:v>8.3911224382129043E-3</c:v>
                </c:pt>
                <c:pt idx="90">
                  <c:v>9.067322248338729E-3</c:v>
                </c:pt>
                <c:pt idx="91">
                  <c:v>9.7688115126062652E-3</c:v>
                </c:pt>
                <c:pt idx="92">
                  <c:v>1.0496849456175803E-2</c:v>
                </c:pt>
                <c:pt idx="93">
                  <c:v>1.1253096974050426E-2</c:v>
                </c:pt>
                <c:pt idx="94">
                  <c:v>1.203966930145375E-2</c:v>
                </c:pt>
                <c:pt idx="95">
                  <c:v>1.2859189425056308E-2</c:v>
                </c:pt>
                <c:pt idx="96">
                  <c:v>1.3714840552353693E-2</c:v>
                </c:pt>
                <c:pt idx="97">
                  <c:v>1.461041543357826E-2</c:v>
                </c:pt>
                <c:pt idx="98">
                  <c:v>1.555035962847663E-2</c:v>
                </c:pt>
                <c:pt idx="99">
                  <c:v>1.6539805161924031E-2</c:v>
                </c:pt>
                <c:pt idx="100">
                  <c:v>1.758459006258703E-2</c:v>
                </c:pt>
                <c:pt idx="101">
                  <c:v>1.8691258721656841E-2</c:v>
                </c:pt>
                <c:pt idx="102">
                  <c:v>1.9867036771032021E-2</c:v>
                </c:pt>
                <c:pt idx="103">
                  <c:v>2.1119774323069065E-2</c:v>
                </c:pt>
                <c:pt idx="104">
                  <c:v>2.2457849629464045E-2</c:v>
                </c:pt>
                <c:pt idx="105">
                  <c:v>2.3890027611077811E-2</c:v>
                </c:pt>
                <c:pt idx="106">
                  <c:v>2.5425264115256519E-2</c:v>
                </c:pt>
                <c:pt idx="107">
                  <c:v>2.7072455363987283E-2</c:v>
                </c:pt>
                <c:pt idx="108">
                  <c:v>2.8840121825011278E-2</c:v>
                </c:pt>
                <c:pt idx="109">
                  <c:v>3.0736041191970393E-2</c:v>
                </c:pt>
                <c:pt idx="110">
                  <c:v>3.2766812071925791E-2</c:v>
                </c:pt>
                <c:pt idx="111">
                  <c:v>3.4937402461497714E-2</c:v>
                </c:pt>
                <c:pt idx="112">
                  <c:v>3.725063002135013E-2</c:v>
                </c:pt>
                <c:pt idx="113">
                  <c:v>3.9706729687004109E-2</c:v>
                </c:pt>
                <c:pt idx="114">
                  <c:v>4.2302826653070356E-2</c:v>
                </c:pt>
                <c:pt idx="115">
                  <c:v>4.5032745019800445E-2</c:v>
                </c:pt>
                <c:pt idx="116">
                  <c:v>4.7886541047401136E-2</c:v>
                </c:pt>
                <c:pt idx="117">
                  <c:v>5.0850976846323878E-2</c:v>
                </c:pt>
                <c:pt idx="118">
                  <c:v>5.3908976044166411E-2</c:v>
                </c:pt>
                <c:pt idx="119">
                  <c:v>5.7041606409598683E-2</c:v>
                </c:pt>
                <c:pt idx="120">
                  <c:v>6.0226509356823311E-2</c:v>
                </c:pt>
                <c:pt idx="121">
                  <c:v>6.3443355256428677E-2</c:v>
                </c:pt>
              </c:numCache>
            </c:numRef>
          </c:xVal>
          <c:yVal>
            <c:numRef>
              <c:f>'Extended Shapes'!$B$1:$DS$1</c:f>
              <c:numCache>
                <c:formatCode>General</c:formatCode>
                <c:ptCount val="122"/>
                <c:pt idx="0">
                  <c:v>6.6666666666666671E-3</c:v>
                </c:pt>
                <c:pt idx="1">
                  <c:v>1.3333333333333334E-2</c:v>
                </c:pt>
                <c:pt idx="2">
                  <c:v>0.02</c:v>
                </c:pt>
                <c:pt idx="3">
                  <c:v>2.6666666666666668E-2</c:v>
                </c:pt>
                <c:pt idx="4">
                  <c:v>3.3333333333333333E-2</c:v>
                </c:pt>
                <c:pt idx="5">
                  <c:v>0.04</c:v>
                </c:pt>
                <c:pt idx="6">
                  <c:v>4.6666666666666669E-2</c:v>
                </c:pt>
                <c:pt idx="7">
                  <c:v>5.3333333333333337E-2</c:v>
                </c:pt>
                <c:pt idx="8">
                  <c:v>0.06</c:v>
                </c:pt>
                <c:pt idx="9">
                  <c:v>6.6666666666666666E-2</c:v>
                </c:pt>
                <c:pt idx="10">
                  <c:v>7.3333333333333334E-2</c:v>
                </c:pt>
                <c:pt idx="11">
                  <c:v>0.08</c:v>
                </c:pt>
                <c:pt idx="12">
                  <c:v>8.666666666666667E-2</c:v>
                </c:pt>
                <c:pt idx="13">
                  <c:v>9.3333333333333338E-2</c:v>
                </c:pt>
                <c:pt idx="14">
                  <c:v>0.1</c:v>
                </c:pt>
                <c:pt idx="15">
                  <c:v>0.10666666666666667</c:v>
                </c:pt>
                <c:pt idx="16">
                  <c:v>0.11333333333333333</c:v>
                </c:pt>
                <c:pt idx="17">
                  <c:v>0.12</c:v>
                </c:pt>
                <c:pt idx="18">
                  <c:v>0.12666666666666668</c:v>
                </c:pt>
                <c:pt idx="19">
                  <c:v>0.13333333333333333</c:v>
                </c:pt>
                <c:pt idx="20">
                  <c:v>0.14000000000000001</c:v>
                </c:pt>
                <c:pt idx="21">
                  <c:v>0.14666666666666667</c:v>
                </c:pt>
                <c:pt idx="22">
                  <c:v>0.15333333333333332</c:v>
                </c:pt>
                <c:pt idx="23">
                  <c:v>0.16</c:v>
                </c:pt>
                <c:pt idx="24">
                  <c:v>0.16666666666666666</c:v>
                </c:pt>
                <c:pt idx="25">
                  <c:v>0.17333333333333334</c:v>
                </c:pt>
                <c:pt idx="26">
                  <c:v>0.18</c:v>
                </c:pt>
                <c:pt idx="27">
                  <c:v>0.18666666666666668</c:v>
                </c:pt>
                <c:pt idx="28">
                  <c:v>0.19333333333333333</c:v>
                </c:pt>
                <c:pt idx="29">
                  <c:v>0.2</c:v>
                </c:pt>
                <c:pt idx="30">
                  <c:v>0.20666666666666667</c:v>
                </c:pt>
                <c:pt idx="31">
                  <c:v>0.21333333333333335</c:v>
                </c:pt>
                <c:pt idx="32">
                  <c:v>0.22</c:v>
                </c:pt>
                <c:pt idx="33">
                  <c:v>0.22666666666666666</c:v>
                </c:pt>
                <c:pt idx="34">
                  <c:v>0.23333333333333334</c:v>
                </c:pt>
                <c:pt idx="35">
                  <c:v>0.24</c:v>
                </c:pt>
                <c:pt idx="36">
                  <c:v>0.24666666666666667</c:v>
                </c:pt>
                <c:pt idx="37">
                  <c:v>0.25333333333333335</c:v>
                </c:pt>
                <c:pt idx="38">
                  <c:v>0.26</c:v>
                </c:pt>
                <c:pt idx="39">
                  <c:v>0.26666666666666666</c:v>
                </c:pt>
                <c:pt idx="40">
                  <c:v>0.27333333333333332</c:v>
                </c:pt>
                <c:pt idx="41">
                  <c:v>0.28000000000000003</c:v>
                </c:pt>
                <c:pt idx="42">
                  <c:v>0.28666666666666668</c:v>
                </c:pt>
                <c:pt idx="43">
                  <c:v>0.29333333333333333</c:v>
                </c:pt>
                <c:pt idx="44">
                  <c:v>0.3</c:v>
                </c:pt>
                <c:pt idx="45">
                  <c:v>0.30666666666666664</c:v>
                </c:pt>
                <c:pt idx="46">
                  <c:v>0.31333333333333335</c:v>
                </c:pt>
                <c:pt idx="47">
                  <c:v>0.32</c:v>
                </c:pt>
                <c:pt idx="48">
                  <c:v>0.32666666666666666</c:v>
                </c:pt>
                <c:pt idx="49">
                  <c:v>0.33333333333333331</c:v>
                </c:pt>
                <c:pt idx="50">
                  <c:v>0.34</c:v>
                </c:pt>
                <c:pt idx="51">
                  <c:v>0.34666666666666668</c:v>
                </c:pt>
                <c:pt idx="52">
                  <c:v>0.35333333333333333</c:v>
                </c:pt>
                <c:pt idx="53">
                  <c:v>0.36</c:v>
                </c:pt>
                <c:pt idx="54">
                  <c:v>0.36666666666666664</c:v>
                </c:pt>
                <c:pt idx="55">
                  <c:v>0.37333333333333335</c:v>
                </c:pt>
                <c:pt idx="56">
                  <c:v>0.38</c:v>
                </c:pt>
                <c:pt idx="57">
                  <c:v>0.38666666666666666</c:v>
                </c:pt>
                <c:pt idx="58">
                  <c:v>0.39333333333333331</c:v>
                </c:pt>
                <c:pt idx="59">
                  <c:v>0.4</c:v>
                </c:pt>
                <c:pt idx="60">
                  <c:v>0.40666666666666668</c:v>
                </c:pt>
                <c:pt idx="61">
                  <c:v>0.6</c:v>
                </c:pt>
                <c:pt idx="62">
                  <c:v>0.60666666666666669</c:v>
                </c:pt>
                <c:pt idx="63">
                  <c:v>0.61333333333333329</c:v>
                </c:pt>
                <c:pt idx="64">
                  <c:v>0.62</c:v>
                </c:pt>
                <c:pt idx="65">
                  <c:v>0.62666666666666671</c:v>
                </c:pt>
                <c:pt idx="66">
                  <c:v>0.6333333333333333</c:v>
                </c:pt>
                <c:pt idx="67">
                  <c:v>0.64</c:v>
                </c:pt>
                <c:pt idx="68">
                  <c:v>0.64666666666666661</c:v>
                </c:pt>
                <c:pt idx="69">
                  <c:v>0.65333333333333332</c:v>
                </c:pt>
                <c:pt idx="70">
                  <c:v>0.66</c:v>
                </c:pt>
                <c:pt idx="71">
                  <c:v>0.66666666666666663</c:v>
                </c:pt>
                <c:pt idx="72">
                  <c:v>0.67333333333333334</c:v>
                </c:pt>
                <c:pt idx="73">
                  <c:v>0.68</c:v>
                </c:pt>
                <c:pt idx="74">
                  <c:v>0.68666666666666665</c:v>
                </c:pt>
                <c:pt idx="75">
                  <c:v>0.69333333333333336</c:v>
                </c:pt>
                <c:pt idx="76">
                  <c:v>0.7</c:v>
                </c:pt>
                <c:pt idx="77">
                  <c:v>0.70666666666666667</c:v>
                </c:pt>
                <c:pt idx="78">
                  <c:v>0.71333333333333337</c:v>
                </c:pt>
                <c:pt idx="79">
                  <c:v>0.72</c:v>
                </c:pt>
                <c:pt idx="80">
                  <c:v>0.72666666666666668</c:v>
                </c:pt>
                <c:pt idx="81">
                  <c:v>0.73333333333333328</c:v>
                </c:pt>
                <c:pt idx="82">
                  <c:v>0.74</c:v>
                </c:pt>
                <c:pt idx="83">
                  <c:v>0.7466666666666667</c:v>
                </c:pt>
                <c:pt idx="84">
                  <c:v>0.7533333333333333</c:v>
                </c:pt>
                <c:pt idx="85">
                  <c:v>0.76</c:v>
                </c:pt>
                <c:pt idx="86">
                  <c:v>0.76666666666666672</c:v>
                </c:pt>
                <c:pt idx="87">
                  <c:v>0.77333333333333332</c:v>
                </c:pt>
                <c:pt idx="88">
                  <c:v>0.78</c:v>
                </c:pt>
                <c:pt idx="89">
                  <c:v>0.78666666666666663</c:v>
                </c:pt>
                <c:pt idx="90">
                  <c:v>0.79333333333333333</c:v>
                </c:pt>
                <c:pt idx="91">
                  <c:v>0.8</c:v>
                </c:pt>
                <c:pt idx="92">
                  <c:v>0.80666666666666664</c:v>
                </c:pt>
                <c:pt idx="93">
                  <c:v>0.81333333333333335</c:v>
                </c:pt>
                <c:pt idx="94">
                  <c:v>0.82</c:v>
                </c:pt>
                <c:pt idx="95">
                  <c:v>0.82666666666666666</c:v>
                </c:pt>
                <c:pt idx="96">
                  <c:v>0.83333333333333337</c:v>
                </c:pt>
                <c:pt idx="97">
                  <c:v>0.84</c:v>
                </c:pt>
                <c:pt idx="98">
                  <c:v>0.84666666666666668</c:v>
                </c:pt>
                <c:pt idx="99">
                  <c:v>0.85333333333333339</c:v>
                </c:pt>
                <c:pt idx="100">
                  <c:v>0.86</c:v>
                </c:pt>
                <c:pt idx="101">
                  <c:v>0.8666666666666667</c:v>
                </c:pt>
                <c:pt idx="102">
                  <c:v>0.87333333333333329</c:v>
                </c:pt>
                <c:pt idx="103">
                  <c:v>0.88</c:v>
                </c:pt>
                <c:pt idx="104">
                  <c:v>0.88666666666666671</c:v>
                </c:pt>
                <c:pt idx="105">
                  <c:v>0.89333333333333331</c:v>
                </c:pt>
                <c:pt idx="106">
                  <c:v>0.9</c:v>
                </c:pt>
                <c:pt idx="107">
                  <c:v>0.90666666666666662</c:v>
                </c:pt>
                <c:pt idx="108">
                  <c:v>0.91333333333333333</c:v>
                </c:pt>
                <c:pt idx="109">
                  <c:v>0.92</c:v>
                </c:pt>
                <c:pt idx="110">
                  <c:v>0.92666666666666664</c:v>
                </c:pt>
                <c:pt idx="111">
                  <c:v>0.93333333333333335</c:v>
                </c:pt>
                <c:pt idx="112">
                  <c:v>0.94</c:v>
                </c:pt>
                <c:pt idx="113">
                  <c:v>0.94666666666666666</c:v>
                </c:pt>
                <c:pt idx="114">
                  <c:v>0.95333333333333337</c:v>
                </c:pt>
                <c:pt idx="115">
                  <c:v>0.96</c:v>
                </c:pt>
                <c:pt idx="116">
                  <c:v>0.96666666666666667</c:v>
                </c:pt>
                <c:pt idx="117">
                  <c:v>0.97333333333333338</c:v>
                </c:pt>
                <c:pt idx="118">
                  <c:v>0.98</c:v>
                </c:pt>
                <c:pt idx="119">
                  <c:v>0.98666666666666669</c:v>
                </c:pt>
                <c:pt idx="120">
                  <c:v>0.99333333333333329</c:v>
                </c:pt>
                <c:pt idx="1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13D-47D4-A4C7-9B1178CE2DE8}"/>
            </c:ext>
          </c:extLst>
        </c:ser>
        <c:ser>
          <c:idx val="7"/>
          <c:order val="5"/>
          <c:tx>
            <c:strRef>
              <c:f>'Extended Shapes'!$A$9</c:f>
              <c:strCache>
                <c:ptCount val="1"/>
                <c:pt idx="0">
                  <c:v>Cylinder Re 1000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EBEBEB">
                  <a:lumMod val="50000"/>
                </a:srgbClr>
              </a:solidFill>
              <a:ln w="0">
                <a:solidFill>
                  <a:srgbClr val="3D3D3D">
                    <a:lumMod val="60000"/>
                    <a:lumOff val="40000"/>
                  </a:srgbClr>
                </a:solidFill>
              </a:ln>
              <a:effectLst/>
            </c:spPr>
          </c:marker>
          <c:xVal>
            <c:numRef>
              <c:f>'Extended Shapes'!$B$9:$DS$9</c:f>
              <c:numCache>
                <c:formatCode>General</c:formatCode>
                <c:ptCount val="122"/>
                <c:pt idx="0">
                  <c:v>-1.8619695447143058E-6</c:v>
                </c:pt>
                <c:pt idx="1">
                  <c:v>-1.1936546046866074E-3</c:v>
                </c:pt>
                <c:pt idx="2">
                  <c:v>-2.3669801944948654E-3</c:v>
                </c:pt>
                <c:pt idx="3">
                  <c:v>-3.5218248579999595E-3</c:v>
                </c:pt>
                <c:pt idx="4">
                  <c:v>-4.6577940987192435E-3</c:v>
                </c:pt>
                <c:pt idx="5">
                  <c:v>-5.7742656213871741E-3</c:v>
                </c:pt>
                <c:pt idx="6">
                  <c:v>-6.8703829730403674E-3</c:v>
                </c:pt>
                <c:pt idx="7">
                  <c:v>-7.945111805888503E-3</c:v>
                </c:pt>
                <c:pt idx="8">
                  <c:v>-8.9972684201153896E-3</c:v>
                </c:pt>
                <c:pt idx="9">
                  <c:v>-1.0025557088577665E-2</c:v>
                </c:pt>
                <c:pt idx="10">
                  <c:v>-1.1028601181432403E-2</c:v>
                </c:pt>
                <c:pt idx="11">
                  <c:v>-1.2004974051179233E-2</c:v>
                </c:pt>
                <c:pt idx="12">
                  <c:v>-1.2953227142656613E-2</c:v>
                </c:pt>
                <c:pt idx="13">
                  <c:v>-1.3871916252437375E-2</c:v>
                </c:pt>
                <c:pt idx="14">
                  <c:v>-1.4759625460463898E-2</c:v>
                </c:pt>
                <c:pt idx="15">
                  <c:v>-1.5614988832324591E-2</c:v>
                </c:pt>
                <c:pt idx="16">
                  <c:v>-1.6436709765933342E-2</c:v>
                </c:pt>
                <c:pt idx="17">
                  <c:v>-1.7223577962175819E-2</c:v>
                </c:pt>
                <c:pt idx="18">
                  <c:v>-1.7974483976034589E-2</c:v>
                </c:pt>
                <c:pt idx="19">
                  <c:v>-1.8688431338950186E-2</c:v>
                </c:pt>
                <c:pt idx="20">
                  <c:v>-1.9364546257379718E-2</c:v>
                </c:pt>
                <c:pt idx="21">
                  <c:v>-2.0002084915600172E-2</c:v>
                </c:pt>
                <c:pt idx="22">
                  <c:v>-2.060043842765397E-2</c:v>
                </c:pt>
                <c:pt idx="23">
                  <c:v>-2.115913549604765E-2</c:v>
                </c:pt>
                <c:pt idx="24">
                  <c:v>-2.1677842837886201E-2</c:v>
                </c:pt>
                <c:pt idx="25">
                  <c:v>-2.2156363429616036E-2</c:v>
                </c:pt>
                <c:pt idx="26">
                  <c:v>-2.2594632594987892E-2</c:v>
                </c:pt>
                <c:pt idx="27">
                  <c:v>-2.2992711912944847E-2</c:v>
                </c:pt>
                <c:pt idx="28">
                  <c:v>-2.3350780848053903E-2</c:v>
                </c:pt>
                <c:pt idx="29">
                  <c:v>-2.3669125900812406E-2</c:v>
                </c:pt>
                <c:pt idx="30">
                  <c:v>-2.394812693336798E-2</c:v>
                </c:pt>
                <c:pt idx="31">
                  <c:v>-2.4188240142608831E-2</c:v>
                </c:pt>
                <c:pt idx="32">
                  <c:v>-2.4389976922250516E-2</c:v>
                </c:pt>
                <c:pt idx="33">
                  <c:v>-2.4553877574462271E-2</c:v>
                </c:pt>
                <c:pt idx="34">
                  <c:v>-2.468047849770981E-2</c:v>
                </c:pt>
                <c:pt idx="35">
                  <c:v>-2.4770271092170702E-2</c:v>
                </c:pt>
                <c:pt idx="36">
                  <c:v>-2.4823650194239304E-2</c:v>
                </c:pt>
                <c:pt idx="37">
                  <c:v>-2.4840849391574379E-2</c:v>
                </c:pt>
                <c:pt idx="38">
                  <c:v>-2.4821860105173243E-2</c:v>
                </c:pt>
                <c:pt idx="39">
                  <c:v>-2.4766330893785157E-2</c:v>
                </c:pt>
                <c:pt idx="40">
                  <c:v>-2.4673443102018858E-2</c:v>
                </c:pt>
                <c:pt idx="41">
                  <c:v>-2.4541758798021507E-2</c:v>
                </c:pt>
                <c:pt idx="42">
                  <c:v>-2.4369037019375636E-2</c:v>
                </c:pt>
                <c:pt idx="43">
                  <c:v>-2.4152014755107445E-2</c:v>
                </c:pt>
                <c:pt idx="44">
                  <c:v>-2.388615021934935E-2</c:v>
                </c:pt>
                <c:pt idx="45">
                  <c:v>-2.3565327471312635E-2</c:v>
                </c:pt>
                <c:pt idx="46">
                  <c:v>-2.318152289718561E-2</c:v>
                </c:pt>
                <c:pt idx="47">
                  <c:v>-2.272443480367611E-2</c:v>
                </c:pt>
                <c:pt idx="48">
                  <c:v>-2.2181085880381219E-2</c:v>
                </c:pt>
                <c:pt idx="49">
                  <c:v>-2.1535418293489247E-2</c:v>
                </c:pt>
                <c:pt idx="50">
                  <c:v>-2.0767876266826236E-2</c:v>
                </c:pt>
                <c:pt idx="51">
                  <c:v>-1.9854927159139446E-2</c:v>
                </c:pt>
                <c:pt idx="52">
                  <c:v>-1.8768499421594528E-2</c:v>
                </c:pt>
                <c:pt idx="53">
                  <c:v>-1.7475957368476628E-2</c:v>
                </c:pt>
                <c:pt idx="54">
                  <c:v>-1.5939214679158761E-2</c:v>
                </c:pt>
                <c:pt idx="55">
                  <c:v>-1.4114318258546664E-2</c:v>
                </c:pt>
                <c:pt idx="56">
                  <c:v>-1.193966554355652E-2</c:v>
                </c:pt>
                <c:pt idx="57">
                  <c:v>-9.3640012946115334E-3</c:v>
                </c:pt>
                <c:pt idx="58">
                  <c:v>-6.1805376579554842E-3</c:v>
                </c:pt>
                <c:pt idx="59">
                  <c:v>-2.2750894091771207E-3</c:v>
                </c:pt>
                <c:pt idx="60">
                  <c:v>0</c:v>
                </c:pt>
                <c:pt idx="61">
                  <c:v>0</c:v>
                </c:pt>
                <c:pt idx="62">
                  <c:v>-7.2074378081524553E-7</c:v>
                </c:pt>
                <c:pt idx="63">
                  <c:v>-2.1331453510016116E-4</c:v>
                </c:pt>
                <c:pt idx="64">
                  <c:v>-4.0309726997006968E-4</c:v>
                </c:pt>
                <c:pt idx="65">
                  <c:v>-5.5735673788528831E-4</c:v>
                </c:pt>
                <c:pt idx="66">
                  <c:v>-6.7211088865323245E-4</c:v>
                </c:pt>
                <c:pt idx="67">
                  <c:v>-7.4592712345893108E-4</c:v>
                </c:pt>
                <c:pt idx="68">
                  <c:v>-7.7938111315255839E-4</c:v>
                </c:pt>
                <c:pt idx="69">
                  <c:v>-7.7332845553312543E-4</c:v>
                </c:pt>
                <c:pt idx="70">
                  <c:v>-7.2880988902149755E-4</c:v>
                </c:pt>
                <c:pt idx="71">
                  <c:v>-6.4665333607054169E-4</c:v>
                </c:pt>
                <c:pt idx="72">
                  <c:v>-5.2757980484844313E-4</c:v>
                </c:pt>
                <c:pt idx="73">
                  <c:v>-3.7215248879812984E-4</c:v>
                </c:pt>
                <c:pt idx="74">
                  <c:v>-1.8080272515671084E-4</c:v>
                </c:pt>
                <c:pt idx="75">
                  <c:v>4.6166634906808156E-5</c:v>
                </c:pt>
                <c:pt idx="76">
                  <c:v>3.0856475230036946E-4</c:v>
                </c:pt>
                <c:pt idx="77">
                  <c:v>6.0630297545833745E-4</c:v>
                </c:pt>
                <c:pt idx="78">
                  <c:v>9.3938494802682136E-4</c:v>
                </c:pt>
                <c:pt idx="79">
                  <c:v>1.3078994620267651E-3</c:v>
                </c:pt>
                <c:pt idx="80">
                  <c:v>1.7120150466159779E-3</c:v>
                </c:pt>
                <c:pt idx="81">
                  <c:v>2.1519768309487099E-3</c:v>
                </c:pt>
                <c:pt idx="82">
                  <c:v>2.6281055632908648E-3</c:v>
                </c:pt>
                <c:pt idx="83">
                  <c:v>3.1407988884019837E-3</c:v>
                </c:pt>
                <c:pt idx="84">
                  <c:v>3.6905348486548683E-3</c:v>
                </c:pt>
                <c:pt idx="85">
                  <c:v>4.2778775723334083E-3</c:v>
                </c:pt>
                <c:pt idx="86">
                  <c:v>4.9034850451340857E-3</c:v>
                </c:pt>
                <c:pt idx="87">
                  <c:v>5.5681188017085688E-3</c:v>
                </c:pt>
                <c:pt idx="88">
                  <c:v>6.2726552946855358E-3</c:v>
                </c:pt>
                <c:pt idx="89">
                  <c:v>7.0180986130453102E-3</c:v>
                </c:pt>
                <c:pt idx="90">
                  <c:v>7.8055941255610146E-3</c:v>
                </c:pt>
                <c:pt idx="91">
                  <c:v>8.6364425207164225E-3</c:v>
                </c:pt>
                <c:pt idx="92">
                  <c:v>9.5121136026657845E-3</c:v>
                </c:pt>
                <c:pt idx="93">
                  <c:v>1.0434259085643929E-2</c:v>
                </c:pt>
                <c:pt idx="94">
                  <c:v>1.1404723509250829E-2</c:v>
                </c:pt>
                <c:pt idx="95">
                  <c:v>1.2425552277876437E-2</c:v>
                </c:pt>
                <c:pt idx="96">
                  <c:v>1.3498995714111259E-2</c:v>
                </c:pt>
                <c:pt idx="97">
                  <c:v>1.4627507914893707E-2</c:v>
                </c:pt>
                <c:pt idx="98">
                  <c:v>1.5813739118848393E-2</c:v>
                </c:pt>
                <c:pt idx="99">
                  <c:v>1.7060520244461946E-2</c:v>
                </c:pt>
                <c:pt idx="100">
                  <c:v>1.8370838254363305E-2</c:v>
                </c:pt>
                <c:pt idx="101">
                  <c:v>1.9747801056431535E-2</c:v>
                </c:pt>
                <c:pt idx="102">
                  <c:v>2.1194590784944303E-2</c:v>
                </c:pt>
                <c:pt idx="103">
                  <c:v>2.2714404534003578E-2</c:v>
                </c:pt>
                <c:pt idx="104">
                  <c:v>2.4310381959469399E-2</c:v>
                </c:pt>
                <c:pt idx="105">
                  <c:v>2.5985519646609494E-2</c:v>
                </c:pt>
                <c:pt idx="106">
                  <c:v>2.7742572767600018E-2</c:v>
                </c:pt>
                <c:pt idx="107">
                  <c:v>2.958394535542104E-2</c:v>
                </c:pt>
                <c:pt idx="108">
                  <c:v>3.1511571456701498E-2</c:v>
                </c:pt>
                <c:pt idx="109">
                  <c:v>3.3526790596374749E-2</c:v>
                </c:pt>
                <c:pt idx="110">
                  <c:v>3.5630222095049416E-2</c:v>
                </c:pt>
                <c:pt idx="111">
                  <c:v>3.7821644439830097E-2</c:v>
                </c:pt>
                <c:pt idx="112">
                  <c:v>4.0099886414945024E-2</c:v>
                </c:pt>
                <c:pt idx="113">
                  <c:v>4.2462739930865634E-2</c:v>
                </c:pt>
                <c:pt idx="114">
                  <c:v>4.4906900482114077E-2</c:v>
                </c:pt>
                <c:pt idx="115">
                  <c:v>4.7427953777789383E-2</c:v>
                </c:pt>
                <c:pt idx="116">
                  <c:v>5.0020396946876315E-2</c:v>
                </c:pt>
                <c:pt idx="117">
                  <c:v>5.267775456813116E-2</c:v>
                </c:pt>
                <c:pt idx="118">
                  <c:v>5.5392666974633277E-2</c:v>
                </c:pt>
                <c:pt idx="119">
                  <c:v>5.8157264939418717E-2</c:v>
                </c:pt>
                <c:pt idx="120">
                  <c:v>6.0963052788369859E-2</c:v>
                </c:pt>
                <c:pt idx="121">
                  <c:v>6.3802174667638711E-2</c:v>
                </c:pt>
              </c:numCache>
            </c:numRef>
          </c:xVal>
          <c:yVal>
            <c:numRef>
              <c:f>'Extended Shapes'!$B$1:$DS$1</c:f>
              <c:numCache>
                <c:formatCode>General</c:formatCode>
                <c:ptCount val="122"/>
                <c:pt idx="0">
                  <c:v>6.6666666666666671E-3</c:v>
                </c:pt>
                <c:pt idx="1">
                  <c:v>1.3333333333333334E-2</c:v>
                </c:pt>
                <c:pt idx="2">
                  <c:v>0.02</c:v>
                </c:pt>
                <c:pt idx="3">
                  <c:v>2.6666666666666668E-2</c:v>
                </c:pt>
                <c:pt idx="4">
                  <c:v>3.3333333333333333E-2</c:v>
                </c:pt>
                <c:pt idx="5">
                  <c:v>0.04</c:v>
                </c:pt>
                <c:pt idx="6">
                  <c:v>4.6666666666666669E-2</c:v>
                </c:pt>
                <c:pt idx="7">
                  <c:v>5.3333333333333337E-2</c:v>
                </c:pt>
                <c:pt idx="8">
                  <c:v>0.06</c:v>
                </c:pt>
                <c:pt idx="9">
                  <c:v>6.6666666666666666E-2</c:v>
                </c:pt>
                <c:pt idx="10">
                  <c:v>7.3333333333333334E-2</c:v>
                </c:pt>
                <c:pt idx="11">
                  <c:v>0.08</c:v>
                </c:pt>
                <c:pt idx="12">
                  <c:v>8.666666666666667E-2</c:v>
                </c:pt>
                <c:pt idx="13">
                  <c:v>9.3333333333333338E-2</c:v>
                </c:pt>
                <c:pt idx="14">
                  <c:v>0.1</c:v>
                </c:pt>
                <c:pt idx="15">
                  <c:v>0.10666666666666667</c:v>
                </c:pt>
                <c:pt idx="16">
                  <c:v>0.11333333333333333</c:v>
                </c:pt>
                <c:pt idx="17">
                  <c:v>0.12</c:v>
                </c:pt>
                <c:pt idx="18">
                  <c:v>0.12666666666666668</c:v>
                </c:pt>
                <c:pt idx="19">
                  <c:v>0.13333333333333333</c:v>
                </c:pt>
                <c:pt idx="20">
                  <c:v>0.14000000000000001</c:v>
                </c:pt>
                <c:pt idx="21">
                  <c:v>0.14666666666666667</c:v>
                </c:pt>
                <c:pt idx="22">
                  <c:v>0.15333333333333332</c:v>
                </c:pt>
                <c:pt idx="23">
                  <c:v>0.16</c:v>
                </c:pt>
                <c:pt idx="24">
                  <c:v>0.16666666666666666</c:v>
                </c:pt>
                <c:pt idx="25">
                  <c:v>0.17333333333333334</c:v>
                </c:pt>
                <c:pt idx="26">
                  <c:v>0.18</c:v>
                </c:pt>
                <c:pt idx="27">
                  <c:v>0.18666666666666668</c:v>
                </c:pt>
                <c:pt idx="28">
                  <c:v>0.19333333333333333</c:v>
                </c:pt>
                <c:pt idx="29">
                  <c:v>0.2</c:v>
                </c:pt>
                <c:pt idx="30">
                  <c:v>0.20666666666666667</c:v>
                </c:pt>
                <c:pt idx="31">
                  <c:v>0.21333333333333335</c:v>
                </c:pt>
                <c:pt idx="32">
                  <c:v>0.22</c:v>
                </c:pt>
                <c:pt idx="33">
                  <c:v>0.22666666666666666</c:v>
                </c:pt>
                <c:pt idx="34">
                  <c:v>0.23333333333333334</c:v>
                </c:pt>
                <c:pt idx="35">
                  <c:v>0.24</c:v>
                </c:pt>
                <c:pt idx="36">
                  <c:v>0.24666666666666667</c:v>
                </c:pt>
                <c:pt idx="37">
                  <c:v>0.25333333333333335</c:v>
                </c:pt>
                <c:pt idx="38">
                  <c:v>0.26</c:v>
                </c:pt>
                <c:pt idx="39">
                  <c:v>0.26666666666666666</c:v>
                </c:pt>
                <c:pt idx="40">
                  <c:v>0.27333333333333332</c:v>
                </c:pt>
                <c:pt idx="41">
                  <c:v>0.28000000000000003</c:v>
                </c:pt>
                <c:pt idx="42">
                  <c:v>0.28666666666666668</c:v>
                </c:pt>
                <c:pt idx="43">
                  <c:v>0.29333333333333333</c:v>
                </c:pt>
                <c:pt idx="44">
                  <c:v>0.3</c:v>
                </c:pt>
                <c:pt idx="45">
                  <c:v>0.30666666666666664</c:v>
                </c:pt>
                <c:pt idx="46">
                  <c:v>0.31333333333333335</c:v>
                </c:pt>
                <c:pt idx="47">
                  <c:v>0.32</c:v>
                </c:pt>
                <c:pt idx="48">
                  <c:v>0.32666666666666666</c:v>
                </c:pt>
                <c:pt idx="49">
                  <c:v>0.33333333333333331</c:v>
                </c:pt>
                <c:pt idx="50">
                  <c:v>0.34</c:v>
                </c:pt>
                <c:pt idx="51">
                  <c:v>0.34666666666666668</c:v>
                </c:pt>
                <c:pt idx="52">
                  <c:v>0.35333333333333333</c:v>
                </c:pt>
                <c:pt idx="53">
                  <c:v>0.36</c:v>
                </c:pt>
                <c:pt idx="54">
                  <c:v>0.36666666666666664</c:v>
                </c:pt>
                <c:pt idx="55">
                  <c:v>0.37333333333333335</c:v>
                </c:pt>
                <c:pt idx="56">
                  <c:v>0.38</c:v>
                </c:pt>
                <c:pt idx="57">
                  <c:v>0.38666666666666666</c:v>
                </c:pt>
                <c:pt idx="58">
                  <c:v>0.39333333333333331</c:v>
                </c:pt>
                <c:pt idx="59">
                  <c:v>0.4</c:v>
                </c:pt>
                <c:pt idx="60">
                  <c:v>0.40666666666666668</c:v>
                </c:pt>
                <c:pt idx="61">
                  <c:v>0.6</c:v>
                </c:pt>
                <c:pt idx="62">
                  <c:v>0.60666666666666669</c:v>
                </c:pt>
                <c:pt idx="63">
                  <c:v>0.61333333333333329</c:v>
                </c:pt>
                <c:pt idx="64">
                  <c:v>0.62</c:v>
                </c:pt>
                <c:pt idx="65">
                  <c:v>0.62666666666666671</c:v>
                </c:pt>
                <c:pt idx="66">
                  <c:v>0.6333333333333333</c:v>
                </c:pt>
                <c:pt idx="67">
                  <c:v>0.64</c:v>
                </c:pt>
                <c:pt idx="68">
                  <c:v>0.64666666666666661</c:v>
                </c:pt>
                <c:pt idx="69">
                  <c:v>0.65333333333333332</c:v>
                </c:pt>
                <c:pt idx="70">
                  <c:v>0.66</c:v>
                </c:pt>
                <c:pt idx="71">
                  <c:v>0.66666666666666663</c:v>
                </c:pt>
                <c:pt idx="72">
                  <c:v>0.67333333333333334</c:v>
                </c:pt>
                <c:pt idx="73">
                  <c:v>0.68</c:v>
                </c:pt>
                <c:pt idx="74">
                  <c:v>0.68666666666666665</c:v>
                </c:pt>
                <c:pt idx="75">
                  <c:v>0.69333333333333336</c:v>
                </c:pt>
                <c:pt idx="76">
                  <c:v>0.7</c:v>
                </c:pt>
                <c:pt idx="77">
                  <c:v>0.70666666666666667</c:v>
                </c:pt>
                <c:pt idx="78">
                  <c:v>0.71333333333333337</c:v>
                </c:pt>
                <c:pt idx="79">
                  <c:v>0.72</c:v>
                </c:pt>
                <c:pt idx="80">
                  <c:v>0.72666666666666668</c:v>
                </c:pt>
                <c:pt idx="81">
                  <c:v>0.73333333333333328</c:v>
                </c:pt>
                <c:pt idx="82">
                  <c:v>0.74</c:v>
                </c:pt>
                <c:pt idx="83">
                  <c:v>0.7466666666666667</c:v>
                </c:pt>
                <c:pt idx="84">
                  <c:v>0.7533333333333333</c:v>
                </c:pt>
                <c:pt idx="85">
                  <c:v>0.76</c:v>
                </c:pt>
                <c:pt idx="86">
                  <c:v>0.76666666666666672</c:v>
                </c:pt>
                <c:pt idx="87">
                  <c:v>0.77333333333333332</c:v>
                </c:pt>
                <c:pt idx="88">
                  <c:v>0.78</c:v>
                </c:pt>
                <c:pt idx="89">
                  <c:v>0.78666666666666663</c:v>
                </c:pt>
                <c:pt idx="90">
                  <c:v>0.79333333333333333</c:v>
                </c:pt>
                <c:pt idx="91">
                  <c:v>0.8</c:v>
                </c:pt>
                <c:pt idx="92">
                  <c:v>0.80666666666666664</c:v>
                </c:pt>
                <c:pt idx="93">
                  <c:v>0.81333333333333335</c:v>
                </c:pt>
                <c:pt idx="94">
                  <c:v>0.82</c:v>
                </c:pt>
                <c:pt idx="95">
                  <c:v>0.82666666666666666</c:v>
                </c:pt>
                <c:pt idx="96">
                  <c:v>0.83333333333333337</c:v>
                </c:pt>
                <c:pt idx="97">
                  <c:v>0.84</c:v>
                </c:pt>
                <c:pt idx="98">
                  <c:v>0.84666666666666668</c:v>
                </c:pt>
                <c:pt idx="99">
                  <c:v>0.85333333333333339</c:v>
                </c:pt>
                <c:pt idx="100">
                  <c:v>0.86</c:v>
                </c:pt>
                <c:pt idx="101">
                  <c:v>0.8666666666666667</c:v>
                </c:pt>
                <c:pt idx="102">
                  <c:v>0.87333333333333329</c:v>
                </c:pt>
                <c:pt idx="103">
                  <c:v>0.88</c:v>
                </c:pt>
                <c:pt idx="104">
                  <c:v>0.88666666666666671</c:v>
                </c:pt>
                <c:pt idx="105">
                  <c:v>0.89333333333333331</c:v>
                </c:pt>
                <c:pt idx="106">
                  <c:v>0.9</c:v>
                </c:pt>
                <c:pt idx="107">
                  <c:v>0.90666666666666662</c:v>
                </c:pt>
                <c:pt idx="108">
                  <c:v>0.91333333333333333</c:v>
                </c:pt>
                <c:pt idx="109">
                  <c:v>0.92</c:v>
                </c:pt>
                <c:pt idx="110">
                  <c:v>0.92666666666666664</c:v>
                </c:pt>
                <c:pt idx="111">
                  <c:v>0.93333333333333335</c:v>
                </c:pt>
                <c:pt idx="112">
                  <c:v>0.94</c:v>
                </c:pt>
                <c:pt idx="113">
                  <c:v>0.94666666666666666</c:v>
                </c:pt>
                <c:pt idx="114">
                  <c:v>0.95333333333333337</c:v>
                </c:pt>
                <c:pt idx="115">
                  <c:v>0.96</c:v>
                </c:pt>
                <c:pt idx="116">
                  <c:v>0.96666666666666667</c:v>
                </c:pt>
                <c:pt idx="117">
                  <c:v>0.97333333333333338</c:v>
                </c:pt>
                <c:pt idx="118">
                  <c:v>0.98</c:v>
                </c:pt>
                <c:pt idx="119">
                  <c:v>0.98666666666666669</c:v>
                </c:pt>
                <c:pt idx="120">
                  <c:v>0.99333333333333329</c:v>
                </c:pt>
                <c:pt idx="1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13D-47D4-A4C7-9B1178CE2DE8}"/>
            </c:ext>
          </c:extLst>
        </c:ser>
        <c:ser>
          <c:idx val="8"/>
          <c:order val="6"/>
          <c:tx>
            <c:strRef>
              <c:f>'Extended Shapes'!$A$10</c:f>
              <c:strCache>
                <c:ptCount val="1"/>
                <c:pt idx="0">
                  <c:v>Cylinder Re 3200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FFC000"/>
              </a:solidFill>
              <a:ln w="0">
                <a:solidFill>
                  <a:srgbClr val="FFC000"/>
                </a:solidFill>
              </a:ln>
              <a:effectLst/>
            </c:spPr>
          </c:marker>
          <c:xVal>
            <c:numRef>
              <c:f>'Extended Shapes'!$B$10:$DS$10</c:f>
              <c:numCache>
                <c:formatCode>General</c:formatCode>
                <c:ptCount val="122"/>
                <c:pt idx="0">
                  <c:v>-2.7156128887720665E-5</c:v>
                </c:pt>
                <c:pt idx="1">
                  <c:v>-1.4687107948600714E-3</c:v>
                </c:pt>
                <c:pt idx="2">
                  <c:v>-2.8603142527082338E-3</c:v>
                </c:pt>
                <c:pt idx="3">
                  <c:v>-4.2030240493493827E-3</c:v>
                </c:pt>
                <c:pt idx="4">
                  <c:v>-5.4979346271002618E-3</c:v>
                </c:pt>
                <c:pt idx="5">
                  <c:v>-6.7460747805189996E-3</c:v>
                </c:pt>
                <c:pt idx="6">
                  <c:v>-7.9483992607187609E-3</c:v>
                </c:pt>
                <c:pt idx="7">
                  <c:v>-9.1057937565339701E-3</c:v>
                </c:pt>
                <c:pt idx="8">
                  <c:v>-1.0219081163119753E-2</c:v>
                </c:pt>
                <c:pt idx="9">
                  <c:v>-1.1289027317487344E-2</c:v>
                </c:pt>
                <c:pt idx="10">
                  <c:v>-1.2316345926470686E-2</c:v>
                </c:pt>
                <c:pt idx="11">
                  <c:v>-1.3301702652642087E-2</c:v>
                </c:pt>
                <c:pt idx="12">
                  <c:v>-1.4245718365597633E-2</c:v>
                </c:pt>
                <c:pt idx="13">
                  <c:v>-1.5148971575807147E-2</c:v>
                </c:pt>
                <c:pt idx="14">
                  <c:v>-1.6012000071160451E-2</c:v>
                </c:pt>
                <c:pt idx="15">
                  <c:v>-1.6835301776626205E-2</c:v>
                </c:pt>
                <c:pt idx="16">
                  <c:v>-1.7619334856033213E-2</c:v>
                </c:pt>
                <c:pt idx="17">
                  <c:v>-1.8364517072304621E-2</c:v>
                </c:pt>
                <c:pt idx="18">
                  <c:v>-1.9071224418800863E-2</c:v>
                </c:pt>
                <c:pt idx="19">
                  <c:v>-1.9739789029968927E-2</c:v>
                </c:pt>
                <c:pt idx="20">
                  <c:v>-2.0370496374424667E-2</c:v>
                </c:pt>
                <c:pt idx="21">
                  <c:v>-2.0963581728023293E-2</c:v>
                </c:pt>
                <c:pt idx="22">
                  <c:v>-2.1519225918484236E-2</c:v>
                </c:pt>
                <c:pt idx="23">
                  <c:v>-2.2037550326773514E-2</c:v>
                </c:pt>
                <c:pt idx="24">
                  <c:v>-2.2518611123706803E-2</c:v>
                </c:pt>
                <c:pt idx="25">
                  <c:v>-2.2962392713080051E-2</c:v>
                </c:pt>
                <c:pt idx="26">
                  <c:v>-2.3368800344966943E-2</c:v>
                </c:pt>
                <c:pt idx="27">
                  <c:v>-2.373765185449915E-2</c:v>
                </c:pt>
                <c:pt idx="28">
                  <c:v>-2.4068668472230666E-2</c:v>
                </c:pt>
                <c:pt idx="29">
                  <c:v>-2.4361464641771833E-2</c:v>
                </c:pt>
                <c:pt idx="30">
                  <c:v>-2.4615536768316654E-2</c:v>
                </c:pt>
                <c:pt idx="31">
                  <c:v>-2.4830250807379321E-2</c:v>
                </c:pt>
                <c:pt idx="32">
                  <c:v>-2.5004828585704804E-2</c:v>
                </c:pt>
                <c:pt idx="33">
                  <c:v>-2.5138332724842696E-2</c:v>
                </c:pt>
                <c:pt idx="34">
                  <c:v>-2.5229650010847239E-2</c:v>
                </c:pt>
                <c:pt idx="35">
                  <c:v>-2.5277473019096341E-2</c:v>
                </c:pt>
                <c:pt idx="36">
                  <c:v>-2.5280279758790717E-2</c:v>
                </c:pt>
                <c:pt idx="37">
                  <c:v>-2.5236311043988588E-2</c:v>
                </c:pt>
                <c:pt idx="38">
                  <c:v>-2.5143545222655491E-2</c:v>
                </c:pt>
                <c:pt idx="39">
                  <c:v>-2.4999669796372265E-2</c:v>
                </c:pt>
                <c:pt idx="40">
                  <c:v>-2.4802049333380025E-2</c:v>
                </c:pt>
                <c:pt idx="41">
                  <c:v>-2.4547688906437496E-2</c:v>
                </c:pt>
                <c:pt idx="42">
                  <c:v>-2.4233192061143015E-2</c:v>
                </c:pt>
                <c:pt idx="43">
                  <c:v>-2.3854712022262699E-2</c:v>
                </c:pt>
                <c:pt idx="44">
                  <c:v>-2.3407894451800512E-2</c:v>
                </c:pt>
                <c:pt idx="45">
                  <c:v>-2.2887809552105488E-2</c:v>
                </c:pt>
                <c:pt idx="46">
                  <c:v>-2.2288870618671641E-2</c:v>
                </c:pt>
                <c:pt idx="47">
                  <c:v>-2.1604735235958052E-2</c:v>
                </c:pt>
                <c:pt idx="48">
                  <c:v>-2.0828184094382699E-2</c:v>
                </c:pt>
                <c:pt idx="49">
                  <c:v>-1.9950970795688704E-2</c:v>
                </c:pt>
                <c:pt idx="50">
                  <c:v>-1.8963633758151088E-2</c:v>
                </c:pt>
                <c:pt idx="51">
                  <c:v>-1.7855258437627565E-2</c:v>
                </c:pt>
                <c:pt idx="52">
                  <c:v>-1.6613172649951661E-2</c:v>
                </c:pt>
                <c:pt idx="53">
                  <c:v>-1.5222553580620111E-2</c:v>
                </c:pt>
                <c:pt idx="54">
                  <c:v>-1.3665895796164989E-2</c:v>
                </c:pt>
                <c:pt idx="55">
                  <c:v>-1.1922268242928184E-2</c:v>
                </c:pt>
                <c:pt idx="56">
                  <c:v>-9.9667356670159659E-3</c:v>
                </c:pt>
                <c:pt idx="57">
                  <c:v>-7.7670422680068425E-3</c:v>
                </c:pt>
                <c:pt idx="58">
                  <c:v>-5.2833086522400766E-3</c:v>
                </c:pt>
                <c:pt idx="59">
                  <c:v>-2.2395653242470938E-3</c:v>
                </c:pt>
                <c:pt idx="60">
                  <c:v>0</c:v>
                </c:pt>
                <c:pt idx="61">
                  <c:v>0</c:v>
                </c:pt>
                <c:pt idx="62">
                  <c:v>-5.3564262069119461E-5</c:v>
                </c:pt>
                <c:pt idx="63">
                  <c:v>-8.2257077274558704E-4</c:v>
                </c:pt>
                <c:pt idx="64">
                  <c:v>-1.5046725283795999E-3</c:v>
                </c:pt>
                <c:pt idx="65">
                  <c:v>-2.0894818441759052E-3</c:v>
                </c:pt>
                <c:pt idx="66">
                  <c:v>-2.5725196742444733E-3</c:v>
                </c:pt>
                <c:pt idx="67">
                  <c:v>-2.9545349719025207E-3</c:v>
                </c:pt>
                <c:pt idx="68">
                  <c:v>-3.2407286665384629E-3</c:v>
                </c:pt>
                <c:pt idx="69">
                  <c:v>-3.4365669492191944E-3</c:v>
                </c:pt>
                <c:pt idx="70">
                  <c:v>-3.5474373332227234E-3</c:v>
                </c:pt>
                <c:pt idx="71">
                  <c:v>-3.5782185479265047E-3</c:v>
                </c:pt>
                <c:pt idx="72">
                  <c:v>-3.5332205826262902E-3</c:v>
                </c:pt>
                <c:pt idx="73">
                  <c:v>-3.4162009224804196E-3</c:v>
                </c:pt>
                <c:pt idx="74">
                  <c:v>-3.2304127950436227E-3</c:v>
                </c:pt>
                <c:pt idx="75">
                  <c:v>-2.9786627410369501E-3</c:v>
                </c:pt>
                <c:pt idx="76">
                  <c:v>-2.6633675841460647E-3</c:v>
                </c:pt>
                <c:pt idx="77">
                  <c:v>-2.2866069628940939E-3</c:v>
                </c:pt>
                <c:pt idx="78">
                  <c:v>-1.8501702241430138E-3</c:v>
                </c:pt>
                <c:pt idx="79">
                  <c:v>-1.3555976488602028E-3</c:v>
                </c:pt>
                <c:pt idx="80">
                  <c:v>-8.0421644706542663E-4</c:v>
                </c:pt>
                <c:pt idx="81">
                  <c:v>-1.97172107358449E-4</c:v>
                </c:pt>
                <c:pt idx="82">
                  <c:v>4.6454430807471684E-4</c:v>
                </c:pt>
                <c:pt idx="83">
                  <c:v>1.1800723845075323E-3</c:v>
                </c:pt>
                <c:pt idx="84">
                  <c:v>1.9486616241953224E-3</c:v>
                </c:pt>
                <c:pt idx="85">
                  <c:v>2.7696533681423807E-3</c:v>
                </c:pt>
                <c:pt idx="86">
                  <c:v>3.6424650382219184E-3</c:v>
                </c:pt>
                <c:pt idx="87">
                  <c:v>4.5665764226364928E-3</c:v>
                </c:pt>
                <c:pt idx="88">
                  <c:v>5.5415177730291539E-3</c:v>
                </c:pt>
                <c:pt idx="89">
                  <c:v>6.5668595182261508E-3</c:v>
                </c:pt>
                <c:pt idx="90">
                  <c:v>7.6422034289006392E-3</c:v>
                </c:pt>
                <c:pt idx="91">
                  <c:v>8.7671750907618497E-3</c:v>
                </c:pt>
                <c:pt idx="92">
                  <c:v>9.9414175625036141E-3</c:v>
                </c:pt>
                <c:pt idx="93">
                  <c:v>1.1164586109893876E-2</c:v>
                </c:pt>
                <c:pt idx="94">
                  <c:v>1.2436343920126646E-2</c:v>
                </c:pt>
                <c:pt idx="95">
                  <c:v>1.3756358711836716E-2</c:v>
                </c:pt>
                <c:pt idx="96">
                  <c:v>1.5124300166815176E-2</c:v>
                </c:pt>
                <c:pt idx="97">
                  <c:v>1.653983812014579E-2</c:v>
                </c:pt>
                <c:pt idx="98">
                  <c:v>1.8002641456780866E-2</c:v>
                </c:pt>
                <c:pt idx="99">
                  <c:v>1.9512377674896705E-2</c:v>
                </c:pt>
                <c:pt idx="100">
                  <c:v>2.1068713089996489E-2</c:v>
                </c:pt>
                <c:pt idx="101">
                  <c:v>2.2671313668752479E-2</c:v>
                </c:pt>
                <c:pt idx="102">
                  <c:v>2.4319846497917068E-2</c:v>
                </c:pt>
                <c:pt idx="103">
                  <c:v>2.6013981910971058E-2</c:v>
                </c:pt>
                <c:pt idx="104">
                  <c:v>2.7753396312960473E-2</c:v>
                </c:pt>
                <c:pt idx="105">
                  <c:v>2.9537775761358121E-2</c:v>
                </c:pt>
                <c:pt idx="106">
                  <c:v>3.13668203765992E-2</c:v>
                </c:pt>
                <c:pt idx="107">
                  <c:v>3.3240249668631969E-2</c:v>
                </c:pt>
                <c:pt idx="108">
                  <c:v>3.5157808873416484E-2</c:v>
                </c:pt>
                <c:pt idx="109">
                  <c:v>3.7119276393320653E-2</c:v>
                </c:pt>
                <c:pt idx="110">
                  <c:v>3.9124472424763725E-2</c:v>
                </c:pt>
                <c:pt idx="111">
                  <c:v>4.117326883156984E-2</c:v>
                </c:pt>
                <c:pt idx="112">
                  <c:v>4.3265600278908495E-2</c:v>
                </c:pt>
                <c:pt idx="113">
                  <c:v>4.540147657520676E-2</c:v>
                </c:pt>
                <c:pt idx="114">
                  <c:v>4.7580996071883867E-2</c:v>
                </c:pt>
                <c:pt idx="115">
                  <c:v>4.9804359836008151E-2</c:v>
                </c:pt>
                <c:pt idx="116">
                  <c:v>5.2071886130308082E-2</c:v>
                </c:pt>
                <c:pt idx="117">
                  <c:v>5.4384024495449872E-2</c:v>
                </c:pt>
                <c:pt idx="118">
                  <c:v>5.6741368395661559E-2</c:v>
                </c:pt>
                <c:pt idx="119">
                  <c:v>5.9144664778064439E-2</c:v>
                </c:pt>
                <c:pt idx="120">
                  <c:v>6.1594816829220383E-2</c:v>
                </c:pt>
                <c:pt idx="121">
                  <c:v>6.4092864721485773E-2</c:v>
                </c:pt>
              </c:numCache>
            </c:numRef>
          </c:xVal>
          <c:yVal>
            <c:numRef>
              <c:f>'Extended Shapes'!$B$1:$DS$1</c:f>
              <c:numCache>
                <c:formatCode>General</c:formatCode>
                <c:ptCount val="122"/>
                <c:pt idx="0">
                  <c:v>6.6666666666666671E-3</c:v>
                </c:pt>
                <c:pt idx="1">
                  <c:v>1.3333333333333334E-2</c:v>
                </c:pt>
                <c:pt idx="2">
                  <c:v>0.02</c:v>
                </c:pt>
                <c:pt idx="3">
                  <c:v>2.6666666666666668E-2</c:v>
                </c:pt>
                <c:pt idx="4">
                  <c:v>3.3333333333333333E-2</c:v>
                </c:pt>
                <c:pt idx="5">
                  <c:v>0.04</c:v>
                </c:pt>
                <c:pt idx="6">
                  <c:v>4.6666666666666669E-2</c:v>
                </c:pt>
                <c:pt idx="7">
                  <c:v>5.3333333333333337E-2</c:v>
                </c:pt>
                <c:pt idx="8">
                  <c:v>0.06</c:v>
                </c:pt>
                <c:pt idx="9">
                  <c:v>6.6666666666666666E-2</c:v>
                </c:pt>
                <c:pt idx="10">
                  <c:v>7.3333333333333334E-2</c:v>
                </c:pt>
                <c:pt idx="11">
                  <c:v>0.08</c:v>
                </c:pt>
                <c:pt idx="12">
                  <c:v>8.666666666666667E-2</c:v>
                </c:pt>
                <c:pt idx="13">
                  <c:v>9.3333333333333338E-2</c:v>
                </c:pt>
                <c:pt idx="14">
                  <c:v>0.1</c:v>
                </c:pt>
                <c:pt idx="15">
                  <c:v>0.10666666666666667</c:v>
                </c:pt>
                <c:pt idx="16">
                  <c:v>0.11333333333333333</c:v>
                </c:pt>
                <c:pt idx="17">
                  <c:v>0.12</c:v>
                </c:pt>
                <c:pt idx="18">
                  <c:v>0.12666666666666668</c:v>
                </c:pt>
                <c:pt idx="19">
                  <c:v>0.13333333333333333</c:v>
                </c:pt>
                <c:pt idx="20">
                  <c:v>0.14000000000000001</c:v>
                </c:pt>
                <c:pt idx="21">
                  <c:v>0.14666666666666667</c:v>
                </c:pt>
                <c:pt idx="22">
                  <c:v>0.15333333333333332</c:v>
                </c:pt>
                <c:pt idx="23">
                  <c:v>0.16</c:v>
                </c:pt>
                <c:pt idx="24">
                  <c:v>0.16666666666666666</c:v>
                </c:pt>
                <c:pt idx="25">
                  <c:v>0.17333333333333334</c:v>
                </c:pt>
                <c:pt idx="26">
                  <c:v>0.18</c:v>
                </c:pt>
                <c:pt idx="27">
                  <c:v>0.18666666666666668</c:v>
                </c:pt>
                <c:pt idx="28">
                  <c:v>0.19333333333333333</c:v>
                </c:pt>
                <c:pt idx="29">
                  <c:v>0.2</c:v>
                </c:pt>
                <c:pt idx="30">
                  <c:v>0.20666666666666667</c:v>
                </c:pt>
                <c:pt idx="31">
                  <c:v>0.21333333333333335</c:v>
                </c:pt>
                <c:pt idx="32">
                  <c:v>0.22</c:v>
                </c:pt>
                <c:pt idx="33">
                  <c:v>0.22666666666666666</c:v>
                </c:pt>
                <c:pt idx="34">
                  <c:v>0.23333333333333334</c:v>
                </c:pt>
                <c:pt idx="35">
                  <c:v>0.24</c:v>
                </c:pt>
                <c:pt idx="36">
                  <c:v>0.24666666666666667</c:v>
                </c:pt>
                <c:pt idx="37">
                  <c:v>0.25333333333333335</c:v>
                </c:pt>
                <c:pt idx="38">
                  <c:v>0.26</c:v>
                </c:pt>
                <c:pt idx="39">
                  <c:v>0.26666666666666666</c:v>
                </c:pt>
                <c:pt idx="40">
                  <c:v>0.27333333333333332</c:v>
                </c:pt>
                <c:pt idx="41">
                  <c:v>0.28000000000000003</c:v>
                </c:pt>
                <c:pt idx="42">
                  <c:v>0.28666666666666668</c:v>
                </c:pt>
                <c:pt idx="43">
                  <c:v>0.29333333333333333</c:v>
                </c:pt>
                <c:pt idx="44">
                  <c:v>0.3</c:v>
                </c:pt>
                <c:pt idx="45">
                  <c:v>0.30666666666666664</c:v>
                </c:pt>
                <c:pt idx="46">
                  <c:v>0.31333333333333335</c:v>
                </c:pt>
                <c:pt idx="47">
                  <c:v>0.32</c:v>
                </c:pt>
                <c:pt idx="48">
                  <c:v>0.32666666666666666</c:v>
                </c:pt>
                <c:pt idx="49">
                  <c:v>0.33333333333333331</c:v>
                </c:pt>
                <c:pt idx="50">
                  <c:v>0.34</c:v>
                </c:pt>
                <c:pt idx="51">
                  <c:v>0.34666666666666668</c:v>
                </c:pt>
                <c:pt idx="52">
                  <c:v>0.35333333333333333</c:v>
                </c:pt>
                <c:pt idx="53">
                  <c:v>0.36</c:v>
                </c:pt>
                <c:pt idx="54">
                  <c:v>0.36666666666666664</c:v>
                </c:pt>
                <c:pt idx="55">
                  <c:v>0.37333333333333335</c:v>
                </c:pt>
                <c:pt idx="56">
                  <c:v>0.38</c:v>
                </c:pt>
                <c:pt idx="57">
                  <c:v>0.38666666666666666</c:v>
                </c:pt>
                <c:pt idx="58">
                  <c:v>0.39333333333333331</c:v>
                </c:pt>
                <c:pt idx="59">
                  <c:v>0.4</c:v>
                </c:pt>
                <c:pt idx="60">
                  <c:v>0.40666666666666668</c:v>
                </c:pt>
                <c:pt idx="61">
                  <c:v>0.6</c:v>
                </c:pt>
                <c:pt idx="62">
                  <c:v>0.60666666666666669</c:v>
                </c:pt>
                <c:pt idx="63">
                  <c:v>0.61333333333333329</c:v>
                </c:pt>
                <c:pt idx="64">
                  <c:v>0.62</c:v>
                </c:pt>
                <c:pt idx="65">
                  <c:v>0.62666666666666671</c:v>
                </c:pt>
                <c:pt idx="66">
                  <c:v>0.6333333333333333</c:v>
                </c:pt>
                <c:pt idx="67">
                  <c:v>0.64</c:v>
                </c:pt>
                <c:pt idx="68">
                  <c:v>0.64666666666666661</c:v>
                </c:pt>
                <c:pt idx="69">
                  <c:v>0.65333333333333332</c:v>
                </c:pt>
                <c:pt idx="70">
                  <c:v>0.66</c:v>
                </c:pt>
                <c:pt idx="71">
                  <c:v>0.66666666666666663</c:v>
                </c:pt>
                <c:pt idx="72">
                  <c:v>0.67333333333333334</c:v>
                </c:pt>
                <c:pt idx="73">
                  <c:v>0.68</c:v>
                </c:pt>
                <c:pt idx="74">
                  <c:v>0.68666666666666665</c:v>
                </c:pt>
                <c:pt idx="75">
                  <c:v>0.69333333333333336</c:v>
                </c:pt>
                <c:pt idx="76">
                  <c:v>0.7</c:v>
                </c:pt>
                <c:pt idx="77">
                  <c:v>0.70666666666666667</c:v>
                </c:pt>
                <c:pt idx="78">
                  <c:v>0.71333333333333337</c:v>
                </c:pt>
                <c:pt idx="79">
                  <c:v>0.72</c:v>
                </c:pt>
                <c:pt idx="80">
                  <c:v>0.72666666666666668</c:v>
                </c:pt>
                <c:pt idx="81">
                  <c:v>0.73333333333333328</c:v>
                </c:pt>
                <c:pt idx="82">
                  <c:v>0.74</c:v>
                </c:pt>
                <c:pt idx="83">
                  <c:v>0.7466666666666667</c:v>
                </c:pt>
                <c:pt idx="84">
                  <c:v>0.7533333333333333</c:v>
                </c:pt>
                <c:pt idx="85">
                  <c:v>0.76</c:v>
                </c:pt>
                <c:pt idx="86">
                  <c:v>0.76666666666666672</c:v>
                </c:pt>
                <c:pt idx="87">
                  <c:v>0.77333333333333332</c:v>
                </c:pt>
                <c:pt idx="88">
                  <c:v>0.78</c:v>
                </c:pt>
                <c:pt idx="89">
                  <c:v>0.78666666666666663</c:v>
                </c:pt>
                <c:pt idx="90">
                  <c:v>0.79333333333333333</c:v>
                </c:pt>
                <c:pt idx="91">
                  <c:v>0.8</c:v>
                </c:pt>
                <c:pt idx="92">
                  <c:v>0.80666666666666664</c:v>
                </c:pt>
                <c:pt idx="93">
                  <c:v>0.81333333333333335</c:v>
                </c:pt>
                <c:pt idx="94">
                  <c:v>0.82</c:v>
                </c:pt>
                <c:pt idx="95">
                  <c:v>0.82666666666666666</c:v>
                </c:pt>
                <c:pt idx="96">
                  <c:v>0.83333333333333337</c:v>
                </c:pt>
                <c:pt idx="97">
                  <c:v>0.84</c:v>
                </c:pt>
                <c:pt idx="98">
                  <c:v>0.84666666666666668</c:v>
                </c:pt>
                <c:pt idx="99">
                  <c:v>0.85333333333333339</c:v>
                </c:pt>
                <c:pt idx="100">
                  <c:v>0.86</c:v>
                </c:pt>
                <c:pt idx="101">
                  <c:v>0.8666666666666667</c:v>
                </c:pt>
                <c:pt idx="102">
                  <c:v>0.87333333333333329</c:v>
                </c:pt>
                <c:pt idx="103">
                  <c:v>0.88</c:v>
                </c:pt>
                <c:pt idx="104">
                  <c:v>0.88666666666666671</c:v>
                </c:pt>
                <c:pt idx="105">
                  <c:v>0.89333333333333331</c:v>
                </c:pt>
                <c:pt idx="106">
                  <c:v>0.9</c:v>
                </c:pt>
                <c:pt idx="107">
                  <c:v>0.90666666666666662</c:v>
                </c:pt>
                <c:pt idx="108">
                  <c:v>0.91333333333333333</c:v>
                </c:pt>
                <c:pt idx="109">
                  <c:v>0.92</c:v>
                </c:pt>
                <c:pt idx="110">
                  <c:v>0.92666666666666664</c:v>
                </c:pt>
                <c:pt idx="111">
                  <c:v>0.93333333333333335</c:v>
                </c:pt>
                <c:pt idx="112">
                  <c:v>0.94</c:v>
                </c:pt>
                <c:pt idx="113">
                  <c:v>0.94666666666666666</c:v>
                </c:pt>
                <c:pt idx="114">
                  <c:v>0.95333333333333337</c:v>
                </c:pt>
                <c:pt idx="115">
                  <c:v>0.96</c:v>
                </c:pt>
                <c:pt idx="116">
                  <c:v>0.96666666666666667</c:v>
                </c:pt>
                <c:pt idx="117">
                  <c:v>0.97333333333333338</c:v>
                </c:pt>
                <c:pt idx="118">
                  <c:v>0.98</c:v>
                </c:pt>
                <c:pt idx="119">
                  <c:v>0.98666666666666669</c:v>
                </c:pt>
                <c:pt idx="120">
                  <c:v>0.99333333333333329</c:v>
                </c:pt>
                <c:pt idx="1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13D-47D4-A4C7-9B1178CE2DE8}"/>
            </c:ext>
          </c:extLst>
        </c:ser>
        <c:ser>
          <c:idx val="9"/>
          <c:order val="7"/>
          <c:tx>
            <c:strRef>
              <c:f>'Extended Shapes'!$A$11</c:f>
              <c:strCache>
                <c:ptCount val="1"/>
                <c:pt idx="0">
                  <c:v>Cylinder Re 5000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3"/>
            <c:spPr>
              <a:solidFill>
                <a:srgbClr val="1A3260">
                  <a:lumMod val="60000"/>
                  <a:lumOff val="40000"/>
                </a:srgbClr>
              </a:solidFill>
              <a:ln w="0">
                <a:solidFill>
                  <a:srgbClr val="1A3260">
                    <a:lumMod val="60000"/>
                    <a:lumOff val="40000"/>
                  </a:srgbClr>
                </a:solidFill>
              </a:ln>
              <a:effectLst/>
            </c:spPr>
          </c:marker>
          <c:xVal>
            <c:numRef>
              <c:f>'Extended Shapes'!$B$11:$DS$11</c:f>
              <c:numCache>
                <c:formatCode>General</c:formatCode>
                <c:ptCount val="122"/>
                <c:pt idx="0">
                  <c:v>-1.5389607621332489E-3</c:v>
                </c:pt>
                <c:pt idx="1">
                  <c:v>-2.8828593781373749E-3</c:v>
                </c:pt>
                <c:pt idx="2">
                  <c:v>-4.1868569373265229E-3</c:v>
                </c:pt>
                <c:pt idx="3">
                  <c:v>-5.4505658753685182E-3</c:v>
                </c:pt>
                <c:pt idx="4">
                  <c:v>-6.6737106934806603E-3</c:v>
                </c:pt>
                <c:pt idx="5">
                  <c:v>-7.8562671827918963E-3</c:v>
                </c:pt>
                <c:pt idx="6">
                  <c:v>-8.9981699069942127E-3</c:v>
                </c:pt>
                <c:pt idx="7">
                  <c:v>-1.0099580025224259E-2</c:v>
                </c:pt>
                <c:pt idx="8">
                  <c:v>-1.1160540721471825E-2</c:v>
                </c:pt>
                <c:pt idx="9">
                  <c:v>-1.2181314283869074E-2</c:v>
                </c:pt>
                <c:pt idx="10">
                  <c:v>-1.3162024855701501E-2</c:v>
                </c:pt>
                <c:pt idx="11">
                  <c:v>-1.4103027459730079E-2</c:v>
                </c:pt>
                <c:pt idx="12">
                  <c:v>-1.5004461298419145E-2</c:v>
                </c:pt>
                <c:pt idx="13">
                  <c:v>-1.5866767285203968E-2</c:v>
                </c:pt>
                <c:pt idx="14">
                  <c:v>-1.6690023147672289E-2</c:v>
                </c:pt>
                <c:pt idx="15">
                  <c:v>-1.7474685256612669E-2</c:v>
                </c:pt>
                <c:pt idx="16">
                  <c:v>-1.8220768974236513E-2</c:v>
                </c:pt>
                <c:pt idx="17">
                  <c:v>-1.8928782935528504E-2</c:v>
                </c:pt>
                <c:pt idx="18">
                  <c:v>-1.9598644439299671E-2</c:v>
                </c:pt>
                <c:pt idx="19">
                  <c:v>-2.0230936167393184E-2</c:v>
                </c:pt>
                <c:pt idx="20">
                  <c:v>-2.0825474895699903E-2</c:v>
                </c:pt>
                <c:pt idx="21">
                  <c:v>-2.1382882664955308E-2</c:v>
                </c:pt>
                <c:pt idx="22">
                  <c:v>-2.1902808327108596E-2</c:v>
                </c:pt>
                <c:pt idx="23">
                  <c:v>-2.2385925116070085E-2</c:v>
                </c:pt>
                <c:pt idx="24">
                  <c:v>-2.2831674977766142E-2</c:v>
                </c:pt>
                <c:pt idx="25">
                  <c:v>-2.3240803225180316E-2</c:v>
                </c:pt>
                <c:pt idx="26">
                  <c:v>-2.3612499551214024E-2</c:v>
                </c:pt>
                <c:pt idx="27">
                  <c:v>-2.3947611038626054E-2</c:v>
                </c:pt>
                <c:pt idx="28">
                  <c:v>-2.4245020729749728E-2</c:v>
                </c:pt>
                <c:pt idx="29">
                  <c:v>-2.450571715031136E-2</c:v>
                </c:pt>
                <c:pt idx="30">
                  <c:v>-2.4728209145863975E-2</c:v>
                </c:pt>
                <c:pt idx="31">
                  <c:v>-2.4913678344192263E-2</c:v>
                </c:pt>
                <c:pt idx="32">
                  <c:v>-2.506017382961848E-2</c:v>
                </c:pt>
                <c:pt idx="33">
                  <c:v>-2.5169136109106986E-2</c:v>
                </c:pt>
                <c:pt idx="34">
                  <c:v>-2.5238046926425336E-2</c:v>
                </c:pt>
                <c:pt idx="35">
                  <c:v>-2.5268688385306482E-2</c:v>
                </c:pt>
                <c:pt idx="36">
                  <c:v>-2.5257837982967921E-2</c:v>
                </c:pt>
                <c:pt idx="37">
                  <c:v>-2.520772322020224E-2</c:v>
                </c:pt>
                <c:pt idx="38">
                  <c:v>-2.5114242772789237E-2</c:v>
                </c:pt>
                <c:pt idx="39">
                  <c:v>-2.4980201583649039E-2</c:v>
                </c:pt>
                <c:pt idx="40">
                  <c:v>-2.4800395179026886E-2</c:v>
                </c:pt>
                <c:pt idx="41">
                  <c:v>-2.4578368277307371E-2</c:v>
                </c:pt>
                <c:pt idx="42">
                  <c:v>-2.4307529262683644E-2</c:v>
                </c:pt>
                <c:pt idx="43">
                  <c:v>-2.3992368570000297E-2</c:v>
                </c:pt>
                <c:pt idx="44">
                  <c:v>-2.3624541145039236E-2</c:v>
                </c:pt>
                <c:pt idx="45">
                  <c:v>-2.3209754963739469E-2</c:v>
                </c:pt>
                <c:pt idx="46">
                  <c:v>-2.2737447060427088E-2</c:v>
                </c:pt>
                <c:pt idx="47">
                  <c:v>-2.2214790183208197E-2</c:v>
                </c:pt>
                <c:pt idx="48">
                  <c:v>-2.1628410967632974E-2</c:v>
                </c:pt>
                <c:pt idx="49">
                  <c:v>-2.0987393128688307E-2</c:v>
                </c:pt>
                <c:pt idx="50">
                  <c:v>-2.0274743948199135E-2</c:v>
                </c:pt>
                <c:pt idx="51">
                  <c:v>-1.9501909437802268E-2</c:v>
                </c:pt>
                <c:pt idx="52">
                  <c:v>-1.8647293156376896E-2</c:v>
                </c:pt>
                <c:pt idx="53">
                  <c:v>-1.7201247417641487E-2</c:v>
                </c:pt>
                <c:pt idx="54">
                  <c:v>-1.6011306623876873E-2</c:v>
                </c:pt>
                <c:pt idx="55">
                  <c:v>-1.3967398529208343E-2</c:v>
                </c:pt>
                <c:pt idx="56">
                  <c:v>-1.2476908354249812E-2</c:v>
                </c:pt>
                <c:pt idx="57">
                  <c:v>-1.083317579737055E-2</c:v>
                </c:pt>
                <c:pt idx="58">
                  <c:v>-9.3197525764643439E-3</c:v>
                </c:pt>
                <c:pt idx="59">
                  <c:v>-7.487180400633571E-3</c:v>
                </c:pt>
                <c:pt idx="60">
                  <c:v>0</c:v>
                </c:pt>
                <c:pt idx="61">
                  <c:v>0</c:v>
                </c:pt>
                <c:pt idx="62">
                  <c:v>-3.1282936048536874E-3</c:v>
                </c:pt>
                <c:pt idx="63">
                  <c:v>-3.3677378034299801E-3</c:v>
                </c:pt>
                <c:pt idx="64">
                  <c:v>-3.5527347746764975E-3</c:v>
                </c:pt>
                <c:pt idx="65">
                  <c:v>-3.6825353190516005E-3</c:v>
                </c:pt>
                <c:pt idx="66">
                  <c:v>-3.7838133007370546E-3</c:v>
                </c:pt>
                <c:pt idx="67">
                  <c:v>-3.8850128722955294E-3</c:v>
                </c:pt>
                <c:pt idx="68">
                  <c:v>-4.0871526259734538E-3</c:v>
                </c:pt>
                <c:pt idx="69">
                  <c:v>-4.0358653751868057E-3</c:v>
                </c:pt>
                <c:pt idx="70">
                  <c:v>-4.0567485165361678E-3</c:v>
                </c:pt>
                <c:pt idx="71">
                  <c:v>-3.8061626586024175E-3</c:v>
                </c:pt>
                <c:pt idx="72">
                  <c:v>-3.4973214823543868E-3</c:v>
                </c:pt>
                <c:pt idx="73">
                  <c:v>-3.1358660642922882E-3</c:v>
                </c:pt>
                <c:pt idx="74">
                  <c:v>-2.7206686793875986E-3</c:v>
                </c:pt>
                <c:pt idx="75">
                  <c:v>-2.2561859731937378E-3</c:v>
                </c:pt>
                <c:pt idx="76">
                  <c:v>-1.7415040226893767E-3</c:v>
                </c:pt>
                <c:pt idx="77">
                  <c:v>-1.1801555969401761E-3</c:v>
                </c:pt>
                <c:pt idx="78">
                  <c:v>-5.7143403369809141E-4</c:v>
                </c:pt>
                <c:pt idx="79">
                  <c:v>8.1888800289523777E-5</c:v>
                </c:pt>
                <c:pt idx="80">
                  <c:v>7.8036298684854141E-4</c:v>
                </c:pt>
                <c:pt idx="81">
                  <c:v>1.5217753330309181E-3</c:v>
                </c:pt>
                <c:pt idx="82">
                  <c:v>2.3065503201519918E-3</c:v>
                </c:pt>
                <c:pt idx="83">
                  <c:v>3.1329286394890573E-3</c:v>
                </c:pt>
                <c:pt idx="84">
                  <c:v>4.0012358080951504E-3</c:v>
                </c:pt>
                <c:pt idx="85">
                  <c:v>4.91007291943555E-3</c:v>
                </c:pt>
                <c:pt idx="86">
                  <c:v>5.8596899515321191E-3</c:v>
                </c:pt>
                <c:pt idx="87">
                  <c:v>6.8489754554564904E-3</c:v>
                </c:pt>
                <c:pt idx="88">
                  <c:v>7.8781227345202254E-3</c:v>
                </c:pt>
                <c:pt idx="89">
                  <c:v>8.9462510509915761E-3</c:v>
                </c:pt>
                <c:pt idx="90">
                  <c:v>1.0053512552604719E-2</c:v>
                </c:pt>
                <c:pt idx="91">
                  <c:v>1.1199212589390772E-2</c:v>
                </c:pt>
                <c:pt idx="92">
                  <c:v>1.2383474918969866E-2</c:v>
                </c:pt>
                <c:pt idx="93">
                  <c:v>1.3605756129504305E-2</c:v>
                </c:pt>
                <c:pt idx="94">
                  <c:v>1.4866161698112102E-2</c:v>
                </c:pt>
                <c:pt idx="95">
                  <c:v>1.6164271915636307E-2</c:v>
                </c:pt>
                <c:pt idx="96">
                  <c:v>1.7500181972456938E-2</c:v>
                </c:pt>
                <c:pt idx="97">
                  <c:v>1.8873573979602605E-2</c:v>
                </c:pt>
                <c:pt idx="98">
                  <c:v>2.0284538917748972E-2</c:v>
                </c:pt>
                <c:pt idx="99">
                  <c:v>2.1732843082585714E-2</c:v>
                </c:pt>
                <c:pt idx="100">
                  <c:v>2.3218577519720129E-2</c:v>
                </c:pt>
                <c:pt idx="101">
                  <c:v>2.474157805813133E-2</c:v>
                </c:pt>
                <c:pt idx="102">
                  <c:v>2.6301938174754833E-2</c:v>
                </c:pt>
                <c:pt idx="103">
                  <c:v>2.7899550334100798E-2</c:v>
                </c:pt>
                <c:pt idx="104">
                  <c:v>2.9534510768518388E-2</c:v>
                </c:pt>
                <c:pt idx="105">
                  <c:v>3.1206756321548217E-2</c:v>
                </c:pt>
                <c:pt idx="106">
                  <c:v>3.2916383582219884E-2</c:v>
                </c:pt>
                <c:pt idx="107">
                  <c:v>3.4663215470102392E-2</c:v>
                </c:pt>
                <c:pt idx="108">
                  <c:v>3.6447493344660284E-2</c:v>
                </c:pt>
                <c:pt idx="109">
                  <c:v>3.8269258106397044E-2</c:v>
                </c:pt>
                <c:pt idx="110">
                  <c:v>4.0128366148318197E-2</c:v>
                </c:pt>
                <c:pt idx="111">
                  <c:v>4.2024923047036533E-2</c:v>
                </c:pt>
                <c:pt idx="112">
                  <c:v>4.3958976648857992E-2</c:v>
                </c:pt>
                <c:pt idx="113">
                  <c:v>4.5930451179019012E-2</c:v>
                </c:pt>
                <c:pt idx="114">
                  <c:v>4.793935351071546E-2</c:v>
                </c:pt>
                <c:pt idx="115">
                  <c:v>4.9985818384775622E-2</c:v>
                </c:pt>
                <c:pt idx="116">
                  <c:v>5.206966143664269E-2</c:v>
                </c:pt>
                <c:pt idx="117">
                  <c:v>5.4190842937460466E-2</c:v>
                </c:pt>
                <c:pt idx="118">
                  <c:v>5.6349340185882675E-2</c:v>
                </c:pt>
                <c:pt idx="119">
                  <c:v>5.8544897461674412E-2</c:v>
                </c:pt>
                <c:pt idx="120">
                  <c:v>6.077736256887574E-2</c:v>
                </c:pt>
                <c:pt idx="121">
                  <c:v>6.3046391932251519E-2</c:v>
                </c:pt>
              </c:numCache>
            </c:numRef>
          </c:xVal>
          <c:yVal>
            <c:numRef>
              <c:f>'Extended Shapes'!$B$1:$DS$1</c:f>
              <c:numCache>
                <c:formatCode>General</c:formatCode>
                <c:ptCount val="122"/>
                <c:pt idx="0">
                  <c:v>6.6666666666666671E-3</c:v>
                </c:pt>
                <c:pt idx="1">
                  <c:v>1.3333333333333334E-2</c:v>
                </c:pt>
                <c:pt idx="2">
                  <c:v>0.02</c:v>
                </c:pt>
                <c:pt idx="3">
                  <c:v>2.6666666666666668E-2</c:v>
                </c:pt>
                <c:pt idx="4">
                  <c:v>3.3333333333333333E-2</c:v>
                </c:pt>
                <c:pt idx="5">
                  <c:v>0.04</c:v>
                </c:pt>
                <c:pt idx="6">
                  <c:v>4.6666666666666669E-2</c:v>
                </c:pt>
                <c:pt idx="7">
                  <c:v>5.3333333333333337E-2</c:v>
                </c:pt>
                <c:pt idx="8">
                  <c:v>0.06</c:v>
                </c:pt>
                <c:pt idx="9">
                  <c:v>6.6666666666666666E-2</c:v>
                </c:pt>
                <c:pt idx="10">
                  <c:v>7.3333333333333334E-2</c:v>
                </c:pt>
                <c:pt idx="11">
                  <c:v>0.08</c:v>
                </c:pt>
                <c:pt idx="12">
                  <c:v>8.666666666666667E-2</c:v>
                </c:pt>
                <c:pt idx="13">
                  <c:v>9.3333333333333338E-2</c:v>
                </c:pt>
                <c:pt idx="14">
                  <c:v>0.1</c:v>
                </c:pt>
                <c:pt idx="15">
                  <c:v>0.10666666666666667</c:v>
                </c:pt>
                <c:pt idx="16">
                  <c:v>0.11333333333333333</c:v>
                </c:pt>
                <c:pt idx="17">
                  <c:v>0.12</c:v>
                </c:pt>
                <c:pt idx="18">
                  <c:v>0.12666666666666668</c:v>
                </c:pt>
                <c:pt idx="19">
                  <c:v>0.13333333333333333</c:v>
                </c:pt>
                <c:pt idx="20">
                  <c:v>0.14000000000000001</c:v>
                </c:pt>
                <c:pt idx="21">
                  <c:v>0.14666666666666667</c:v>
                </c:pt>
                <c:pt idx="22">
                  <c:v>0.15333333333333332</c:v>
                </c:pt>
                <c:pt idx="23">
                  <c:v>0.16</c:v>
                </c:pt>
                <c:pt idx="24">
                  <c:v>0.16666666666666666</c:v>
                </c:pt>
                <c:pt idx="25">
                  <c:v>0.17333333333333334</c:v>
                </c:pt>
                <c:pt idx="26">
                  <c:v>0.18</c:v>
                </c:pt>
                <c:pt idx="27">
                  <c:v>0.18666666666666668</c:v>
                </c:pt>
                <c:pt idx="28">
                  <c:v>0.19333333333333333</c:v>
                </c:pt>
                <c:pt idx="29">
                  <c:v>0.2</c:v>
                </c:pt>
                <c:pt idx="30">
                  <c:v>0.20666666666666667</c:v>
                </c:pt>
                <c:pt idx="31">
                  <c:v>0.21333333333333335</c:v>
                </c:pt>
                <c:pt idx="32">
                  <c:v>0.22</c:v>
                </c:pt>
                <c:pt idx="33">
                  <c:v>0.22666666666666666</c:v>
                </c:pt>
                <c:pt idx="34">
                  <c:v>0.23333333333333334</c:v>
                </c:pt>
                <c:pt idx="35">
                  <c:v>0.24</c:v>
                </c:pt>
                <c:pt idx="36">
                  <c:v>0.24666666666666667</c:v>
                </c:pt>
                <c:pt idx="37">
                  <c:v>0.25333333333333335</c:v>
                </c:pt>
                <c:pt idx="38">
                  <c:v>0.26</c:v>
                </c:pt>
                <c:pt idx="39">
                  <c:v>0.26666666666666666</c:v>
                </c:pt>
                <c:pt idx="40">
                  <c:v>0.27333333333333332</c:v>
                </c:pt>
                <c:pt idx="41">
                  <c:v>0.28000000000000003</c:v>
                </c:pt>
                <c:pt idx="42">
                  <c:v>0.28666666666666668</c:v>
                </c:pt>
                <c:pt idx="43">
                  <c:v>0.29333333333333333</c:v>
                </c:pt>
                <c:pt idx="44">
                  <c:v>0.3</c:v>
                </c:pt>
                <c:pt idx="45">
                  <c:v>0.30666666666666664</c:v>
                </c:pt>
                <c:pt idx="46">
                  <c:v>0.31333333333333335</c:v>
                </c:pt>
                <c:pt idx="47">
                  <c:v>0.32</c:v>
                </c:pt>
                <c:pt idx="48">
                  <c:v>0.32666666666666666</c:v>
                </c:pt>
                <c:pt idx="49">
                  <c:v>0.33333333333333331</c:v>
                </c:pt>
                <c:pt idx="50">
                  <c:v>0.34</c:v>
                </c:pt>
                <c:pt idx="51">
                  <c:v>0.34666666666666668</c:v>
                </c:pt>
                <c:pt idx="52">
                  <c:v>0.35333333333333333</c:v>
                </c:pt>
                <c:pt idx="53">
                  <c:v>0.36</c:v>
                </c:pt>
                <c:pt idx="54">
                  <c:v>0.36666666666666664</c:v>
                </c:pt>
                <c:pt idx="55">
                  <c:v>0.37333333333333335</c:v>
                </c:pt>
                <c:pt idx="56">
                  <c:v>0.38</c:v>
                </c:pt>
                <c:pt idx="57">
                  <c:v>0.38666666666666666</c:v>
                </c:pt>
                <c:pt idx="58">
                  <c:v>0.39333333333333331</c:v>
                </c:pt>
                <c:pt idx="59">
                  <c:v>0.4</c:v>
                </c:pt>
                <c:pt idx="60">
                  <c:v>0.40666666666666668</c:v>
                </c:pt>
                <c:pt idx="61">
                  <c:v>0.6</c:v>
                </c:pt>
                <c:pt idx="62">
                  <c:v>0.60666666666666669</c:v>
                </c:pt>
                <c:pt idx="63">
                  <c:v>0.61333333333333329</c:v>
                </c:pt>
                <c:pt idx="64">
                  <c:v>0.62</c:v>
                </c:pt>
                <c:pt idx="65">
                  <c:v>0.62666666666666671</c:v>
                </c:pt>
                <c:pt idx="66">
                  <c:v>0.6333333333333333</c:v>
                </c:pt>
                <c:pt idx="67">
                  <c:v>0.64</c:v>
                </c:pt>
                <c:pt idx="68">
                  <c:v>0.64666666666666661</c:v>
                </c:pt>
                <c:pt idx="69">
                  <c:v>0.65333333333333332</c:v>
                </c:pt>
                <c:pt idx="70">
                  <c:v>0.66</c:v>
                </c:pt>
                <c:pt idx="71">
                  <c:v>0.66666666666666663</c:v>
                </c:pt>
                <c:pt idx="72">
                  <c:v>0.67333333333333334</c:v>
                </c:pt>
                <c:pt idx="73">
                  <c:v>0.68</c:v>
                </c:pt>
                <c:pt idx="74">
                  <c:v>0.68666666666666665</c:v>
                </c:pt>
                <c:pt idx="75">
                  <c:v>0.69333333333333336</c:v>
                </c:pt>
                <c:pt idx="76">
                  <c:v>0.7</c:v>
                </c:pt>
                <c:pt idx="77">
                  <c:v>0.70666666666666667</c:v>
                </c:pt>
                <c:pt idx="78">
                  <c:v>0.71333333333333337</c:v>
                </c:pt>
                <c:pt idx="79">
                  <c:v>0.72</c:v>
                </c:pt>
                <c:pt idx="80">
                  <c:v>0.72666666666666668</c:v>
                </c:pt>
                <c:pt idx="81">
                  <c:v>0.73333333333333328</c:v>
                </c:pt>
                <c:pt idx="82">
                  <c:v>0.74</c:v>
                </c:pt>
                <c:pt idx="83">
                  <c:v>0.7466666666666667</c:v>
                </c:pt>
                <c:pt idx="84">
                  <c:v>0.7533333333333333</c:v>
                </c:pt>
                <c:pt idx="85">
                  <c:v>0.76</c:v>
                </c:pt>
                <c:pt idx="86">
                  <c:v>0.76666666666666672</c:v>
                </c:pt>
                <c:pt idx="87">
                  <c:v>0.77333333333333332</c:v>
                </c:pt>
                <c:pt idx="88">
                  <c:v>0.78</c:v>
                </c:pt>
                <c:pt idx="89">
                  <c:v>0.78666666666666663</c:v>
                </c:pt>
                <c:pt idx="90">
                  <c:v>0.79333333333333333</c:v>
                </c:pt>
                <c:pt idx="91">
                  <c:v>0.8</c:v>
                </c:pt>
                <c:pt idx="92">
                  <c:v>0.80666666666666664</c:v>
                </c:pt>
                <c:pt idx="93">
                  <c:v>0.81333333333333335</c:v>
                </c:pt>
                <c:pt idx="94">
                  <c:v>0.82</c:v>
                </c:pt>
                <c:pt idx="95">
                  <c:v>0.82666666666666666</c:v>
                </c:pt>
                <c:pt idx="96">
                  <c:v>0.83333333333333337</c:v>
                </c:pt>
                <c:pt idx="97">
                  <c:v>0.84</c:v>
                </c:pt>
                <c:pt idx="98">
                  <c:v>0.84666666666666668</c:v>
                </c:pt>
                <c:pt idx="99">
                  <c:v>0.85333333333333339</c:v>
                </c:pt>
                <c:pt idx="100">
                  <c:v>0.86</c:v>
                </c:pt>
                <c:pt idx="101">
                  <c:v>0.8666666666666667</c:v>
                </c:pt>
                <c:pt idx="102">
                  <c:v>0.87333333333333329</c:v>
                </c:pt>
                <c:pt idx="103">
                  <c:v>0.88</c:v>
                </c:pt>
                <c:pt idx="104">
                  <c:v>0.88666666666666671</c:v>
                </c:pt>
                <c:pt idx="105">
                  <c:v>0.89333333333333331</c:v>
                </c:pt>
                <c:pt idx="106">
                  <c:v>0.9</c:v>
                </c:pt>
                <c:pt idx="107">
                  <c:v>0.90666666666666662</c:v>
                </c:pt>
                <c:pt idx="108">
                  <c:v>0.91333333333333333</c:v>
                </c:pt>
                <c:pt idx="109">
                  <c:v>0.92</c:v>
                </c:pt>
                <c:pt idx="110">
                  <c:v>0.92666666666666664</c:v>
                </c:pt>
                <c:pt idx="111">
                  <c:v>0.93333333333333335</c:v>
                </c:pt>
                <c:pt idx="112">
                  <c:v>0.94</c:v>
                </c:pt>
                <c:pt idx="113">
                  <c:v>0.94666666666666666</c:v>
                </c:pt>
                <c:pt idx="114">
                  <c:v>0.95333333333333337</c:v>
                </c:pt>
                <c:pt idx="115">
                  <c:v>0.96</c:v>
                </c:pt>
                <c:pt idx="116">
                  <c:v>0.96666666666666667</c:v>
                </c:pt>
                <c:pt idx="117">
                  <c:v>0.97333333333333338</c:v>
                </c:pt>
                <c:pt idx="118">
                  <c:v>0.98</c:v>
                </c:pt>
                <c:pt idx="119">
                  <c:v>0.98666666666666669</c:v>
                </c:pt>
                <c:pt idx="120">
                  <c:v>0.99333333333333329</c:v>
                </c:pt>
                <c:pt idx="121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13D-47D4-A4C7-9B1178CE2D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0620776"/>
        <c:axId val="660627336"/>
      </c:scatterChart>
      <c:valAx>
        <c:axId val="6606207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U/U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627336"/>
        <c:crosses val="autoZero"/>
        <c:crossBetween val="midCat"/>
      </c:valAx>
      <c:valAx>
        <c:axId val="66062733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Y axis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6207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dirty="0"/>
              <a:t>9 Ships</a:t>
            </a:r>
            <a:r>
              <a:rPr lang="en-GB" sz="1600" baseline="0" dirty="0"/>
              <a:t> Simulation</a:t>
            </a:r>
            <a:endParaRPr lang="en-GB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5"/>
          <c:order val="4"/>
          <c:tx>
            <c:strRef>
              <c:f>'New Harbor'!$A$7</c:f>
              <c:strCache>
                <c:ptCount val="1"/>
                <c:pt idx="0">
                  <c:v>9 Ships Re 100</c:v>
                </c:pt>
              </c:strCache>
            </c:strRef>
          </c:tx>
          <c:spPr>
            <a:ln w="19050" cap="rnd">
              <a:solidFill>
                <a:srgbClr val="FD8D31"/>
              </a:solidFill>
              <a:round/>
            </a:ln>
            <a:effectLst/>
          </c:spPr>
          <c:marker>
            <c:symbol val="none"/>
          </c:marker>
          <c:xVal>
            <c:numRef>
              <c:f>'New Harbor'!$B$7:$CX$7</c:f>
              <c:numCache>
                <c:formatCode>General</c:formatCode>
                <c:ptCount val="101"/>
                <c:pt idx="0">
                  <c:v>-6.9548478059379054E-7</c:v>
                </c:pt>
                <c:pt idx="1">
                  <c:v>-1.9161125309418057E-4</c:v>
                </c:pt>
                <c:pt idx="2">
                  <c:v>-3.5421505978719105E-4</c:v>
                </c:pt>
                <c:pt idx="3">
                  <c:v>-4.9078576163432612E-4</c:v>
                </c:pt>
                <c:pt idx="4">
                  <c:v>-6.0143632304132178E-4</c:v>
                </c:pt>
                <c:pt idx="5">
                  <c:v>-6.880075051747624E-4</c:v>
                </c:pt>
                <c:pt idx="6">
                  <c:v>-7.494858872408661E-4</c:v>
                </c:pt>
                <c:pt idx="7">
                  <c:v>-7.8643096587066629E-4</c:v>
                </c:pt>
                <c:pt idx="8">
                  <c:v>-7.9653959531136062E-4</c:v>
                </c:pt>
                <c:pt idx="9">
                  <c:v>-7.8161804754110829E-4</c:v>
                </c:pt>
                <c:pt idx="10">
                  <c:v>-7.3544289582545895E-4</c:v>
                </c:pt>
                <c:pt idx="11">
                  <c:v>-6.5770268928141691E-4</c:v>
                </c:pt>
                <c:pt idx="12">
                  <c:v>-5.4466384664816827E-4</c:v>
                </c:pt>
                <c:pt idx="13">
                  <c:v>-3.9338556124974926E-4</c:v>
                </c:pt>
                <c:pt idx="14">
                  <c:v>-2.150676919593358E-4</c:v>
                </c:pt>
                <c:pt idx="15">
                  <c:v>-8.9408766278753065E-7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-3.9217715759756313E-7</c:v>
                </c:pt>
                <c:pt idx="27">
                  <c:v>-2.1320352445187963E-4</c:v>
                </c:pt>
                <c:pt idx="28">
                  <c:v>-4.0220591063901552E-4</c:v>
                </c:pt>
                <c:pt idx="29">
                  <c:v>-5.7484663881267274E-4</c:v>
                </c:pt>
                <c:pt idx="30">
                  <c:v>-7.1761254094517967E-4</c:v>
                </c:pt>
                <c:pt idx="31">
                  <c:v>-8.321168372704725E-4</c:v>
                </c:pt>
                <c:pt idx="32">
                  <c:v>-9.2113206419625873E-4</c:v>
                </c:pt>
                <c:pt idx="33">
                  <c:v>-9.8296673492619937E-4</c:v>
                </c:pt>
                <c:pt idx="34">
                  <c:v>-1.0244744609912441E-3</c:v>
                </c:pt>
                <c:pt idx="35">
                  <c:v>-1.0429542595209479E-3</c:v>
                </c:pt>
                <c:pt idx="36">
                  <c:v>-1.040687802633083E-3</c:v>
                </c:pt>
                <c:pt idx="37">
                  <c:v>-1.0148672496306506E-3</c:v>
                </c:pt>
                <c:pt idx="38">
                  <c:v>-9.6885453317077902E-4</c:v>
                </c:pt>
                <c:pt idx="39">
                  <c:v>-8.9517015403922672E-4</c:v>
                </c:pt>
                <c:pt idx="40">
                  <c:v>-7.9173803657107533E-4</c:v>
                </c:pt>
                <c:pt idx="41">
                  <c:v>-6.540181050649212E-4</c:v>
                </c:pt>
                <c:pt idx="42">
                  <c:v>-4.7457775061771252E-4</c:v>
                </c:pt>
                <c:pt idx="43">
                  <c:v>-2.6059922901482547E-4</c:v>
                </c:pt>
                <c:pt idx="44">
                  <c:v>-2.4599187255303748E-6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1.792262449471934E-6</c:v>
                </c:pt>
                <c:pt idx="56">
                  <c:v>1.0392177199932965E-4</c:v>
                </c:pt>
                <c:pt idx="57">
                  <c:v>1.8893720100946553E-4</c:v>
                </c:pt>
                <c:pt idx="58">
                  <c:v>2.5870077651171457E-4</c:v>
                </c:pt>
                <c:pt idx="59">
                  <c:v>3.1249320997381525E-4</c:v>
                </c:pt>
                <c:pt idx="60">
                  <c:v>3.5377148389487194E-4</c:v>
                </c:pt>
                <c:pt idx="61">
                  <c:v>3.8491364550671613E-4</c:v>
                </c:pt>
                <c:pt idx="62">
                  <c:v>4.0797562794865112E-4</c:v>
                </c:pt>
                <c:pt idx="63">
                  <c:v>4.2505334972112673E-4</c:v>
                </c:pt>
                <c:pt idx="64">
                  <c:v>4.3481709669298451E-4</c:v>
                </c:pt>
                <c:pt idx="65">
                  <c:v>4.3843427712003284E-4</c:v>
                </c:pt>
                <c:pt idx="66">
                  <c:v>4.3469924588851531E-4</c:v>
                </c:pt>
                <c:pt idx="67">
                  <c:v>4.2379312586276368E-4</c:v>
                </c:pt>
                <c:pt idx="68">
                  <c:v>4.0423868905491286E-4</c:v>
                </c:pt>
                <c:pt idx="69">
                  <c:v>3.7618402535553809E-4</c:v>
                </c:pt>
                <c:pt idx="70">
                  <c:v>3.367233097131839E-4</c:v>
                </c:pt>
                <c:pt idx="71">
                  <c:v>2.8745733967104609E-4</c:v>
                </c:pt>
                <c:pt idx="72">
                  <c:v>2.2770158275995303E-4</c:v>
                </c:pt>
                <c:pt idx="73">
                  <c:v>1.5636308993128003E-4</c:v>
                </c:pt>
                <c:pt idx="74">
                  <c:v>8.1934800213841674E-5</c:v>
                </c:pt>
                <c:pt idx="75">
                  <c:v>-4.3012266098767282E-7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1.0891184057277508E-6</c:v>
                </c:pt>
                <c:pt idx="87">
                  <c:v>1.1223759603133743E-4</c:v>
                </c:pt>
                <c:pt idx="88">
                  <c:v>2.0617173905294715E-4</c:v>
                </c:pt>
                <c:pt idx="89">
                  <c:v>2.8419871471487511E-4</c:v>
                </c:pt>
                <c:pt idx="90">
                  <c:v>3.4086271357278971E-4</c:v>
                </c:pt>
                <c:pt idx="91">
                  <c:v>3.7817594382903431E-4</c:v>
                </c:pt>
                <c:pt idx="92">
                  <c:v>3.975319925608753E-4</c:v>
                </c:pt>
                <c:pt idx="93">
                  <c:v>3.9944912433894508E-4</c:v>
                </c:pt>
                <c:pt idx="94">
                  <c:v>3.8680357843088686E-4</c:v>
                </c:pt>
                <c:pt idx="95">
                  <c:v>3.5897381610594834E-4</c:v>
                </c:pt>
                <c:pt idx="96">
                  <c:v>3.1707161101911176E-4</c:v>
                </c:pt>
                <c:pt idx="97">
                  <c:v>2.606248947501726E-4</c:v>
                </c:pt>
                <c:pt idx="98">
                  <c:v>1.8971803660173373E-4</c:v>
                </c:pt>
                <c:pt idx="99">
                  <c:v>1.0327093219190053E-4</c:v>
                </c:pt>
                <c:pt idx="100">
                  <c:v>3.9581583430143577E-7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303C-4BAC-B45E-AB1B57B41061}"/>
            </c:ext>
          </c:extLst>
        </c:ser>
        <c:ser>
          <c:idx val="6"/>
          <c:order val="5"/>
          <c:tx>
            <c:strRef>
              <c:f>'New Harbor'!$A$8</c:f>
              <c:strCache>
                <c:ptCount val="1"/>
                <c:pt idx="0">
                  <c:v>9 Ships Re 1000</c:v>
                </c:pt>
              </c:strCache>
            </c:strRef>
          </c:tx>
          <c:spPr>
            <a:ln w="19050" cap="rnd">
              <a:solidFill>
                <a:srgbClr val="3D3D3D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'New Harbor'!$B$8:$CX$8</c:f>
              <c:numCache>
                <c:formatCode>General</c:formatCode>
                <c:ptCount val="101"/>
                <c:pt idx="0">
                  <c:v>-1.0883328231272101E-6</c:v>
                </c:pt>
                <c:pt idx="1">
                  <c:v>-1.8831447013533214E-4</c:v>
                </c:pt>
                <c:pt idx="2">
                  <c:v>-3.4813613560873814E-4</c:v>
                </c:pt>
                <c:pt idx="3">
                  <c:v>-4.8249888803342602E-4</c:v>
                </c:pt>
                <c:pt idx="4">
                  <c:v>-5.9198724504960147E-4</c:v>
                </c:pt>
                <c:pt idx="5">
                  <c:v>-6.7753591229123111E-4</c:v>
                </c:pt>
                <c:pt idx="6">
                  <c:v>-7.3885117654730629E-4</c:v>
                </c:pt>
                <c:pt idx="7">
                  <c:v>-7.7589168378439642E-4</c:v>
                </c:pt>
                <c:pt idx="8">
                  <c:v>-7.8723539875035604E-4</c:v>
                </c:pt>
                <c:pt idx="9">
                  <c:v>-7.7279944378572552E-4</c:v>
                </c:pt>
                <c:pt idx="10">
                  <c:v>-7.2872475725594061E-4</c:v>
                </c:pt>
                <c:pt idx="11">
                  <c:v>-6.5310807695086984E-4</c:v>
                </c:pt>
                <c:pt idx="12">
                  <c:v>-5.4232298880572906E-4</c:v>
                </c:pt>
                <c:pt idx="13">
                  <c:v>-3.9388498846155002E-4</c:v>
                </c:pt>
                <c:pt idx="14">
                  <c:v>-2.1327650484182883E-4</c:v>
                </c:pt>
                <c:pt idx="15">
                  <c:v>-1.1644384286223493E-6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-4.5099337094815644E-7</c:v>
                </c:pt>
                <c:pt idx="27">
                  <c:v>-1.8677952813806863E-4</c:v>
                </c:pt>
                <c:pt idx="28">
                  <c:v>-3.5639128779428787E-4</c:v>
                </c:pt>
                <c:pt idx="29">
                  <c:v>-5.0731747904537137E-4</c:v>
                </c:pt>
                <c:pt idx="30">
                  <c:v>-6.3234263693829262E-4</c:v>
                </c:pt>
                <c:pt idx="31">
                  <c:v>-7.3183634423191004E-4</c:v>
                </c:pt>
                <c:pt idx="32">
                  <c:v>-8.0814452022783857E-4</c:v>
                </c:pt>
                <c:pt idx="33">
                  <c:v>-8.6175043345179463E-4</c:v>
                </c:pt>
                <c:pt idx="34">
                  <c:v>-8.9606946987113017E-4</c:v>
                </c:pt>
                <c:pt idx="35">
                  <c:v>-9.108623465015549E-4</c:v>
                </c:pt>
                <c:pt idx="36">
                  <c:v>-9.0718624500540099E-4</c:v>
                </c:pt>
                <c:pt idx="37">
                  <c:v>-8.8405473067346705E-4</c:v>
                </c:pt>
                <c:pt idx="38">
                  <c:v>-8.420658098916195E-4</c:v>
                </c:pt>
                <c:pt idx="39">
                  <c:v>-7.7765825194283246E-4</c:v>
                </c:pt>
                <c:pt idx="40">
                  <c:v>-6.876407686190446E-4</c:v>
                </c:pt>
                <c:pt idx="41">
                  <c:v>-5.6808860982166735E-4</c:v>
                </c:pt>
                <c:pt idx="42">
                  <c:v>-4.1352528785433936E-4</c:v>
                </c:pt>
                <c:pt idx="43">
                  <c:v>-2.2514838750327238E-4</c:v>
                </c:pt>
                <c:pt idx="44">
                  <c:v>-1.9141496748619335E-6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1.1785381446164648E-6</c:v>
                </c:pt>
                <c:pt idx="56">
                  <c:v>9.3233201682114158E-5</c:v>
                </c:pt>
                <c:pt idx="57">
                  <c:v>1.6985964001218858E-4</c:v>
                </c:pt>
                <c:pt idx="58">
                  <c:v>2.3064986602489238E-4</c:v>
                </c:pt>
                <c:pt idx="59">
                  <c:v>2.7725614444335667E-4</c:v>
                </c:pt>
                <c:pt idx="60">
                  <c:v>3.1274654141047101E-4</c:v>
                </c:pt>
                <c:pt idx="61">
                  <c:v>3.3915546513262057E-4</c:v>
                </c:pt>
                <c:pt idx="62">
                  <c:v>3.5867394987846267E-4</c:v>
                </c:pt>
                <c:pt idx="63">
                  <c:v>3.7244886605834553E-4</c:v>
                </c:pt>
                <c:pt idx="64">
                  <c:v>3.801887958016745E-4</c:v>
                </c:pt>
                <c:pt idx="65">
                  <c:v>3.82202335210759E-4</c:v>
                </c:pt>
                <c:pt idx="66">
                  <c:v>3.780036133498405E-4</c:v>
                </c:pt>
                <c:pt idx="67">
                  <c:v>3.6732830299331158E-4</c:v>
                </c:pt>
                <c:pt idx="68">
                  <c:v>3.4937195681262394E-4</c:v>
                </c:pt>
                <c:pt idx="69">
                  <c:v>3.237589226881441E-4</c:v>
                </c:pt>
                <c:pt idx="70">
                  <c:v>2.8899200278030974E-4</c:v>
                </c:pt>
                <c:pt idx="71">
                  <c:v>2.4565090012692686E-4</c:v>
                </c:pt>
                <c:pt idx="72">
                  <c:v>1.9339645091148242E-4</c:v>
                </c:pt>
                <c:pt idx="73">
                  <c:v>1.3251849658670988E-4</c:v>
                </c:pt>
                <c:pt idx="74">
                  <c:v>6.8020733161815292E-5</c:v>
                </c:pt>
                <c:pt idx="75">
                  <c:v>-1.9867473902816803E-7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9.0375358149796029E-7</c:v>
                </c:pt>
                <c:pt idx="87">
                  <c:v>1.0949839015716055E-4</c:v>
                </c:pt>
                <c:pt idx="88">
                  <c:v>2.0263643452165606E-4</c:v>
                </c:pt>
                <c:pt idx="89">
                  <c:v>2.7756775880212779E-4</c:v>
                </c:pt>
                <c:pt idx="90">
                  <c:v>3.3209486354673473E-4</c:v>
                </c:pt>
                <c:pt idx="91">
                  <c:v>3.6742031157234071E-4</c:v>
                </c:pt>
                <c:pt idx="92">
                  <c:v>3.8511077713173063E-4</c:v>
                </c:pt>
                <c:pt idx="93">
                  <c:v>3.8650090939410995E-4</c:v>
                </c:pt>
                <c:pt idx="94">
                  <c:v>3.7345065550668322E-4</c:v>
                </c:pt>
                <c:pt idx="95">
                  <c:v>3.4615947278022948E-4</c:v>
                </c:pt>
                <c:pt idx="96">
                  <c:v>3.0525925031298312E-4</c:v>
                </c:pt>
                <c:pt idx="97">
                  <c:v>2.5070713158325766E-4</c:v>
                </c:pt>
                <c:pt idx="98">
                  <c:v>1.8224662696993211E-4</c:v>
                </c:pt>
                <c:pt idx="99">
                  <c:v>9.92905855880219E-5</c:v>
                </c:pt>
                <c:pt idx="100">
                  <c:v>6.2963855850236484E-7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303C-4BAC-B45E-AB1B57B41061}"/>
            </c:ext>
          </c:extLst>
        </c:ser>
        <c:ser>
          <c:idx val="7"/>
          <c:order val="6"/>
          <c:tx>
            <c:strRef>
              <c:f>'New Harbor'!$A$9</c:f>
              <c:strCache>
                <c:ptCount val="1"/>
                <c:pt idx="0">
                  <c:v>9 Ships Re 3200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'New Harbor'!$B$9:$CX$9</c:f>
              <c:numCache>
                <c:formatCode>General</c:formatCode>
                <c:ptCount val="101"/>
                <c:pt idx="0">
                  <c:v>-3.2104504488854453E-6</c:v>
                </c:pt>
                <c:pt idx="1">
                  <c:v>-1.3385278326784642E-4</c:v>
                </c:pt>
                <c:pt idx="2">
                  <c:v>-2.4563412973413853E-4</c:v>
                </c:pt>
                <c:pt idx="3">
                  <c:v>-3.3980430030944189E-4</c:v>
                </c:pt>
                <c:pt idx="4">
                  <c:v>-4.1695554374823713E-4</c:v>
                </c:pt>
                <c:pt idx="5">
                  <c:v>-4.774255037757947E-4</c:v>
                </c:pt>
                <c:pt idx="6">
                  <c:v>-5.2124115691708716E-4</c:v>
                </c:pt>
                <c:pt idx="7">
                  <c:v>-5.4813780270641531E-4</c:v>
                </c:pt>
                <c:pt idx="8">
                  <c:v>-5.5751837069877204E-4</c:v>
                </c:pt>
                <c:pt idx="9">
                  <c:v>-5.4838690029735185E-4</c:v>
                </c:pt>
                <c:pt idx="10">
                  <c:v>-5.1925544323665218E-4</c:v>
                </c:pt>
                <c:pt idx="11">
                  <c:v>-4.6807361951568507E-4</c:v>
                </c:pt>
                <c:pt idx="12">
                  <c:v>-3.9233189940557069E-4</c:v>
                </c:pt>
                <c:pt idx="13">
                  <c:v>-2.8956866173705629E-4</c:v>
                </c:pt>
                <c:pt idx="14">
                  <c:v>-1.5833423773735613E-4</c:v>
                </c:pt>
                <c:pt idx="15">
                  <c:v>-2.8207148593114516E-6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-7.6164281745215702E-7</c:v>
                </c:pt>
                <c:pt idx="27">
                  <c:v>-1.2567840926235564E-4</c:v>
                </c:pt>
                <c:pt idx="28">
                  <c:v>-2.3909293577592799E-4</c:v>
                </c:pt>
                <c:pt idx="29">
                  <c:v>-3.355048921597156E-4</c:v>
                </c:pt>
                <c:pt idx="30">
                  <c:v>-4.1446606178172107E-4</c:v>
                </c:pt>
                <c:pt idx="31">
                  <c:v>-4.7679529437277466E-4</c:v>
                </c:pt>
                <c:pt idx="32">
                  <c:v>-5.2386262017260668E-4</c:v>
                </c:pt>
                <c:pt idx="33">
                  <c:v>-5.5700439432816847E-4</c:v>
                </c:pt>
                <c:pt idx="34">
                  <c:v>-5.7729838913155127E-4</c:v>
                </c:pt>
                <c:pt idx="35">
                  <c:v>-5.8548925219669009E-4</c:v>
                </c:pt>
                <c:pt idx="36">
                  <c:v>-5.8196229272533605E-4</c:v>
                </c:pt>
                <c:pt idx="37">
                  <c:v>-5.6669847056350171E-4</c:v>
                </c:pt>
                <c:pt idx="38">
                  <c:v>-5.3918631091898607E-4</c:v>
                </c:pt>
                <c:pt idx="39">
                  <c:v>-4.982810389284162E-4</c:v>
                </c:pt>
                <c:pt idx="40">
                  <c:v>-4.4201667063963838E-4</c:v>
                </c:pt>
                <c:pt idx="41">
                  <c:v>-3.6753897794855053E-4</c:v>
                </c:pt>
                <c:pt idx="42">
                  <c:v>-2.712909989813443E-4</c:v>
                </c:pt>
                <c:pt idx="43">
                  <c:v>-1.4987411661752784E-4</c:v>
                </c:pt>
                <c:pt idx="44">
                  <c:v>-3.4948728853461912E-6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2.5656621344941683E-6</c:v>
                </c:pt>
                <c:pt idx="56">
                  <c:v>8.6239572889817656E-5</c:v>
                </c:pt>
                <c:pt idx="57">
                  <c:v>1.5325540255453748E-4</c:v>
                </c:pt>
                <c:pt idx="58">
                  <c:v>2.050879849839958E-4</c:v>
                </c:pt>
                <c:pt idx="59">
                  <c:v>2.4475284464562627E-4</c:v>
                </c:pt>
                <c:pt idx="60">
                  <c:v>2.7502485948883868E-4</c:v>
                </c:pt>
                <c:pt idx="61">
                  <c:v>2.9794972045223145E-4</c:v>
                </c:pt>
                <c:pt idx="62">
                  <c:v>3.1483926925426713E-4</c:v>
                </c:pt>
                <c:pt idx="63">
                  <c:v>3.2639514838542764E-4</c:v>
                </c:pt>
                <c:pt idx="64">
                  <c:v>3.3288957016310299E-4</c:v>
                </c:pt>
                <c:pt idx="65">
                  <c:v>3.3429281591206049E-4</c:v>
                </c:pt>
                <c:pt idx="66">
                  <c:v>3.3035987843821395E-4</c:v>
                </c:pt>
                <c:pt idx="67">
                  <c:v>3.2068456965546251E-4</c:v>
                </c:pt>
                <c:pt idx="68">
                  <c:v>3.0473989840666579E-4</c:v>
                </c:pt>
                <c:pt idx="69">
                  <c:v>2.8192657453493265E-4</c:v>
                </c:pt>
                <c:pt idx="70">
                  <c:v>2.5165037684537627E-4</c:v>
                </c:pt>
                <c:pt idx="71">
                  <c:v>2.1348580704848649E-4</c:v>
                </c:pt>
                <c:pt idx="72">
                  <c:v>1.6744189498075465E-4</c:v>
                </c:pt>
                <c:pt idx="73">
                  <c:v>1.1444787487985786E-4</c:v>
                </c:pt>
                <c:pt idx="74">
                  <c:v>5.662879404590272E-5</c:v>
                </c:pt>
                <c:pt idx="75">
                  <c:v>-8.2936221851010824E-7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3.2488708959597683E-6</c:v>
                </c:pt>
                <c:pt idx="87">
                  <c:v>1.6734415894180808E-4</c:v>
                </c:pt>
                <c:pt idx="88">
                  <c:v>3.0414883358106183E-4</c:v>
                </c:pt>
                <c:pt idx="89">
                  <c:v>4.0912518725657834E-4</c:v>
                </c:pt>
                <c:pt idx="90">
                  <c:v>4.8387887447542694E-4</c:v>
                </c:pt>
                <c:pt idx="91">
                  <c:v>5.3110107656222712E-4</c:v>
                </c:pt>
                <c:pt idx="92">
                  <c:v>5.5361221248487126E-4</c:v>
                </c:pt>
                <c:pt idx="93">
                  <c:v>5.5372769025035498E-4</c:v>
                </c:pt>
                <c:pt idx="94">
                  <c:v>5.3312262159210225E-4</c:v>
                </c:pt>
                <c:pt idx="95">
                  <c:v>4.9289842403095474E-4</c:v>
                </c:pt>
                <c:pt idx="96">
                  <c:v>4.336686926068316E-4</c:v>
                </c:pt>
                <c:pt idx="97">
                  <c:v>3.5562281840751281E-4</c:v>
                </c:pt>
                <c:pt idx="98">
                  <c:v>2.585067250033032E-4</c:v>
                </c:pt>
                <c:pt idx="99">
                  <c:v>1.4169417819064341E-4</c:v>
                </c:pt>
                <c:pt idx="100">
                  <c:v>3.6430081906256951E-6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303C-4BAC-B45E-AB1B57B41061}"/>
            </c:ext>
          </c:extLst>
        </c:ser>
        <c:ser>
          <c:idx val="8"/>
          <c:order val="7"/>
          <c:tx>
            <c:strRef>
              <c:f>'New Harbor'!$A$10</c:f>
              <c:strCache>
                <c:ptCount val="1"/>
                <c:pt idx="0">
                  <c:v>9 Ships Re 5000</c:v>
                </c:pt>
              </c:strCache>
            </c:strRef>
          </c:tx>
          <c:spPr>
            <a:ln w="19050" cap="rnd">
              <a:solidFill>
                <a:srgbClr val="1A3260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'New Harbor'!$B$10:$CX$10</c:f>
              <c:numCache>
                <c:formatCode>General</c:formatCode>
                <c:ptCount val="101"/>
                <c:pt idx="0">
                  <c:v>-8.9481466373490925E-5</c:v>
                </c:pt>
                <c:pt idx="1">
                  <c:v>-1.8968004429662072E-4</c:v>
                </c:pt>
                <c:pt idx="2">
                  <c:v>-2.8057214353476056E-4</c:v>
                </c:pt>
                <c:pt idx="3">
                  <c:v>-3.5969366314922343E-4</c:v>
                </c:pt>
                <c:pt idx="4">
                  <c:v>-4.2693488527460006E-4</c:v>
                </c:pt>
                <c:pt idx="5">
                  <c:v>-4.8215720234006201E-4</c:v>
                </c:pt>
                <c:pt idx="6">
                  <c:v>-5.2520109052541181E-4</c:v>
                </c:pt>
                <c:pt idx="7">
                  <c:v>-5.5559166246827449E-4</c:v>
                </c:pt>
                <c:pt idx="8">
                  <c:v>-5.732888046116279E-4</c:v>
                </c:pt>
                <c:pt idx="9">
                  <c:v>-5.776820673362228E-4</c:v>
                </c:pt>
                <c:pt idx="10">
                  <c:v>-5.6844782474675779E-4</c:v>
                </c:pt>
                <c:pt idx="11">
                  <c:v>-5.3423825180538972E-4</c:v>
                </c:pt>
                <c:pt idx="12">
                  <c:v>-4.5278666770904007E-4</c:v>
                </c:pt>
                <c:pt idx="13">
                  <c:v>-3.8410903961105152E-4</c:v>
                </c:pt>
                <c:pt idx="14">
                  <c:v>-2.990581375259649E-4</c:v>
                </c:pt>
                <c:pt idx="15">
                  <c:v>-1.9767672252899118E-4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-1.9046883771629296E-4</c:v>
                </c:pt>
                <c:pt idx="27">
                  <c:v>-3.0288560623911216E-4</c:v>
                </c:pt>
                <c:pt idx="28">
                  <c:v>-4.0224643634785372E-4</c:v>
                </c:pt>
                <c:pt idx="29">
                  <c:v>-4.8943492509830717E-4</c:v>
                </c:pt>
                <c:pt idx="30">
                  <c:v>-5.6899041374147946E-4</c:v>
                </c:pt>
                <c:pt idx="31">
                  <c:v>-6.6036449816178188E-4</c:v>
                </c:pt>
                <c:pt idx="32">
                  <c:v>-6.9793987691732355E-4</c:v>
                </c:pt>
                <c:pt idx="33">
                  <c:v>-7.2301501804337271E-4</c:v>
                </c:pt>
                <c:pt idx="34">
                  <c:v>-7.3651670528030345E-4</c:v>
                </c:pt>
                <c:pt idx="35">
                  <c:v>-7.391512423019983E-4</c:v>
                </c:pt>
                <c:pt idx="36">
                  <c:v>-7.3098381366573661E-4</c:v>
                </c:pt>
                <c:pt idx="37">
                  <c:v>-7.1288753044758814E-4</c:v>
                </c:pt>
                <c:pt idx="38">
                  <c:v>-6.8411015029363283E-4</c:v>
                </c:pt>
                <c:pt idx="39">
                  <c:v>-6.4590749987324483E-4</c:v>
                </c:pt>
                <c:pt idx="40">
                  <c:v>-6.3046265432941968E-4</c:v>
                </c:pt>
                <c:pt idx="41">
                  <c:v>-5.0148079089196293E-4</c:v>
                </c:pt>
                <c:pt idx="42">
                  <c:v>-4.0762533486190719E-4</c:v>
                </c:pt>
                <c:pt idx="43">
                  <c:v>-2.9635462883853054E-4</c:v>
                </c:pt>
                <c:pt idx="44">
                  <c:v>-1.6828720301977578E-4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1.4172511974418163E-4</c:v>
                </c:pt>
                <c:pt idx="56">
                  <c:v>2.6007306717382205E-4</c:v>
                </c:pt>
                <c:pt idx="57">
                  <c:v>3.6354835344630282E-4</c:v>
                </c:pt>
                <c:pt idx="58">
                  <c:v>4.51786031732704E-4</c:v>
                </c:pt>
                <c:pt idx="59">
                  <c:v>5.8165918169570947E-4</c:v>
                </c:pt>
                <c:pt idx="60">
                  <c:v>5.9033149790797303E-4</c:v>
                </c:pt>
                <c:pt idx="61">
                  <c:v>6.313969228096683E-4</c:v>
                </c:pt>
                <c:pt idx="62">
                  <c:v>6.6639978105343441E-4</c:v>
                </c:pt>
                <c:pt idx="63">
                  <c:v>6.9444336565524967E-4</c:v>
                </c:pt>
                <c:pt idx="64">
                  <c:v>7.1600869939598944E-4</c:v>
                </c:pt>
                <c:pt idx="65">
                  <c:v>7.3035321524293512E-4</c:v>
                </c:pt>
                <c:pt idx="66">
                  <c:v>7.3703432615240133E-4</c:v>
                </c:pt>
                <c:pt idx="67">
                  <c:v>7.3555959963485739E-4</c:v>
                </c:pt>
                <c:pt idx="68">
                  <c:v>7.243339195914572E-4</c:v>
                </c:pt>
                <c:pt idx="69">
                  <c:v>7.0278301027357909E-4</c:v>
                </c:pt>
                <c:pt idx="70">
                  <c:v>6.6814431194048242E-4</c:v>
                </c:pt>
                <c:pt idx="71">
                  <c:v>5.24086868436957E-4</c:v>
                </c:pt>
                <c:pt idx="72">
                  <c:v>4.6593975260740794E-4</c:v>
                </c:pt>
                <c:pt idx="73">
                  <c:v>3.8767770835430507E-4</c:v>
                </c:pt>
                <c:pt idx="74">
                  <c:v>3.0296721539192507E-4</c:v>
                </c:pt>
                <c:pt idx="75">
                  <c:v>2.1145570541776141E-4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6.2741817706122411E-4</c:v>
                </c:pt>
                <c:pt idx="87">
                  <c:v>9.6075150831282806E-4</c:v>
                </c:pt>
                <c:pt idx="88">
                  <c:v>1.2351699940181978E-3</c:v>
                </c:pt>
                <c:pt idx="89">
                  <c:v>1.451173398252392E-3</c:v>
                </c:pt>
                <c:pt idx="90">
                  <c:v>1.6916041384075133E-3</c:v>
                </c:pt>
                <c:pt idx="91">
                  <c:v>1.7687971624342298E-3</c:v>
                </c:pt>
                <c:pt idx="92">
                  <c:v>1.786199433894302E-3</c:v>
                </c:pt>
                <c:pt idx="93">
                  <c:v>1.7568668558971959E-3</c:v>
                </c:pt>
                <c:pt idx="94">
                  <c:v>1.6807286515663085E-3</c:v>
                </c:pt>
                <c:pt idx="95">
                  <c:v>1.5593819005531853E-3</c:v>
                </c:pt>
                <c:pt idx="96">
                  <c:v>1.393057341082783E-3</c:v>
                </c:pt>
                <c:pt idx="97">
                  <c:v>1.1833690200033643E-3</c:v>
                </c:pt>
                <c:pt idx="98">
                  <c:v>9.3012326998023049E-4</c:v>
                </c:pt>
                <c:pt idx="99">
                  <c:v>6.3429237714810523E-4</c:v>
                </c:pt>
                <c:pt idx="100">
                  <c:v>0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303C-4BAC-B45E-AB1B57B410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7860904"/>
        <c:axId val="5878605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'New Harbor'!$A$3</c15:sqref>
                        </c15:formulaRef>
                      </c:ext>
                    </c:extLst>
                    <c:strCache>
                      <c:ptCount val="1"/>
                      <c:pt idx="0">
                        <c:v>3 Ships Re 100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'New Harbor'!$B$1:$CX$1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9.9009900990099011E-3</c:v>
                      </c:pt>
                      <c:pt idx="1">
                        <c:v>1.9801980198019802E-2</c:v>
                      </c:pt>
                      <c:pt idx="2">
                        <c:v>2.9702970297029702E-2</c:v>
                      </c:pt>
                      <c:pt idx="3">
                        <c:v>3.9603960396039604E-2</c:v>
                      </c:pt>
                      <c:pt idx="4">
                        <c:v>4.9504950495049507E-2</c:v>
                      </c:pt>
                      <c:pt idx="5">
                        <c:v>5.9405940594059403E-2</c:v>
                      </c:pt>
                      <c:pt idx="6">
                        <c:v>6.9306930693069313E-2</c:v>
                      </c:pt>
                      <c:pt idx="7">
                        <c:v>7.9207920792079209E-2</c:v>
                      </c:pt>
                      <c:pt idx="8">
                        <c:v>8.9108910891089105E-2</c:v>
                      </c:pt>
                      <c:pt idx="9">
                        <c:v>9.9009900990099015E-2</c:v>
                      </c:pt>
                      <c:pt idx="10">
                        <c:v>0.10891089108910891</c:v>
                      </c:pt>
                      <c:pt idx="11">
                        <c:v>0.11881188118811881</c:v>
                      </c:pt>
                      <c:pt idx="12">
                        <c:v>0.12871287128712872</c:v>
                      </c:pt>
                      <c:pt idx="13">
                        <c:v>0.13861386138613863</c:v>
                      </c:pt>
                      <c:pt idx="14">
                        <c:v>0.14851485148514851</c:v>
                      </c:pt>
                      <c:pt idx="15">
                        <c:v>0.15841584158415842</c:v>
                      </c:pt>
                      <c:pt idx="16">
                        <c:v>0.16831683168316833</c:v>
                      </c:pt>
                      <c:pt idx="17">
                        <c:v>0.17821782178217821</c:v>
                      </c:pt>
                      <c:pt idx="18">
                        <c:v>0.18811881188118812</c:v>
                      </c:pt>
                      <c:pt idx="19">
                        <c:v>0.19801980198019803</c:v>
                      </c:pt>
                      <c:pt idx="20">
                        <c:v>0.20792079207920791</c:v>
                      </c:pt>
                      <c:pt idx="21">
                        <c:v>0.21782178217821782</c:v>
                      </c:pt>
                      <c:pt idx="22">
                        <c:v>0.22772277227722773</c:v>
                      </c:pt>
                      <c:pt idx="23">
                        <c:v>0.23762376237623761</c:v>
                      </c:pt>
                      <c:pt idx="24">
                        <c:v>0.24752475247524752</c:v>
                      </c:pt>
                      <c:pt idx="25">
                        <c:v>0.25742574257425743</c:v>
                      </c:pt>
                      <c:pt idx="26">
                        <c:v>0.26732673267326734</c:v>
                      </c:pt>
                      <c:pt idx="27">
                        <c:v>0.27722772277227725</c:v>
                      </c:pt>
                      <c:pt idx="28">
                        <c:v>0.28712871287128711</c:v>
                      </c:pt>
                      <c:pt idx="29">
                        <c:v>0.29702970297029702</c:v>
                      </c:pt>
                      <c:pt idx="30">
                        <c:v>0.30693069306930693</c:v>
                      </c:pt>
                      <c:pt idx="31">
                        <c:v>0.31683168316831684</c:v>
                      </c:pt>
                      <c:pt idx="32">
                        <c:v>0.32673267326732675</c:v>
                      </c:pt>
                      <c:pt idx="33">
                        <c:v>0.33663366336633666</c:v>
                      </c:pt>
                      <c:pt idx="34">
                        <c:v>0.34653465346534651</c:v>
                      </c:pt>
                      <c:pt idx="35">
                        <c:v>0.35643564356435642</c:v>
                      </c:pt>
                      <c:pt idx="36">
                        <c:v>0.36633663366336633</c:v>
                      </c:pt>
                      <c:pt idx="37">
                        <c:v>0.37623762376237624</c:v>
                      </c:pt>
                      <c:pt idx="38">
                        <c:v>0.38613861386138615</c:v>
                      </c:pt>
                      <c:pt idx="39">
                        <c:v>0.39603960396039606</c:v>
                      </c:pt>
                      <c:pt idx="40">
                        <c:v>0.40594059405940597</c:v>
                      </c:pt>
                      <c:pt idx="41">
                        <c:v>0.41584158415841582</c:v>
                      </c:pt>
                      <c:pt idx="42">
                        <c:v>0.42574257425742573</c:v>
                      </c:pt>
                      <c:pt idx="43">
                        <c:v>0.43564356435643564</c:v>
                      </c:pt>
                      <c:pt idx="44">
                        <c:v>0.44554455445544555</c:v>
                      </c:pt>
                      <c:pt idx="45">
                        <c:v>0.45544554455445546</c:v>
                      </c:pt>
                      <c:pt idx="46">
                        <c:v>0.46534653465346537</c:v>
                      </c:pt>
                      <c:pt idx="47">
                        <c:v>0.47524752475247523</c:v>
                      </c:pt>
                      <c:pt idx="48">
                        <c:v>0.48514851485148514</c:v>
                      </c:pt>
                      <c:pt idx="49">
                        <c:v>0.49504950495049505</c:v>
                      </c:pt>
                      <c:pt idx="50">
                        <c:v>0.50495049504950495</c:v>
                      </c:pt>
                      <c:pt idx="51">
                        <c:v>0.51485148514851486</c:v>
                      </c:pt>
                      <c:pt idx="52">
                        <c:v>0.52475247524752477</c:v>
                      </c:pt>
                      <c:pt idx="53">
                        <c:v>0.53465346534653468</c:v>
                      </c:pt>
                      <c:pt idx="54">
                        <c:v>0.54455445544554459</c:v>
                      </c:pt>
                      <c:pt idx="55">
                        <c:v>0.5544554455445545</c:v>
                      </c:pt>
                      <c:pt idx="56">
                        <c:v>0.5643564356435643</c:v>
                      </c:pt>
                      <c:pt idx="57">
                        <c:v>0.57425742574257421</c:v>
                      </c:pt>
                      <c:pt idx="58">
                        <c:v>0.58415841584158412</c:v>
                      </c:pt>
                      <c:pt idx="59">
                        <c:v>0.59405940594059403</c:v>
                      </c:pt>
                      <c:pt idx="60">
                        <c:v>0.60396039603960394</c:v>
                      </c:pt>
                      <c:pt idx="61">
                        <c:v>0.61386138613861385</c:v>
                      </c:pt>
                      <c:pt idx="62">
                        <c:v>0.62376237623762376</c:v>
                      </c:pt>
                      <c:pt idx="63">
                        <c:v>0.63366336633663367</c:v>
                      </c:pt>
                      <c:pt idx="64">
                        <c:v>0.64356435643564358</c:v>
                      </c:pt>
                      <c:pt idx="65">
                        <c:v>0.65346534653465349</c:v>
                      </c:pt>
                      <c:pt idx="66">
                        <c:v>0.6633663366336634</c:v>
                      </c:pt>
                      <c:pt idx="67">
                        <c:v>0.67326732673267331</c:v>
                      </c:pt>
                      <c:pt idx="68">
                        <c:v>0.68316831683168322</c:v>
                      </c:pt>
                      <c:pt idx="69">
                        <c:v>0.69306930693069302</c:v>
                      </c:pt>
                      <c:pt idx="70">
                        <c:v>0.70297029702970293</c:v>
                      </c:pt>
                      <c:pt idx="71">
                        <c:v>0.71287128712871284</c:v>
                      </c:pt>
                      <c:pt idx="72">
                        <c:v>0.72277227722772275</c:v>
                      </c:pt>
                      <c:pt idx="73">
                        <c:v>0.73267326732673266</c:v>
                      </c:pt>
                      <c:pt idx="74">
                        <c:v>0.74257425742574257</c:v>
                      </c:pt>
                      <c:pt idx="75">
                        <c:v>0.75247524752475248</c:v>
                      </c:pt>
                      <c:pt idx="76">
                        <c:v>0.76237623762376239</c:v>
                      </c:pt>
                      <c:pt idx="77">
                        <c:v>0.7722772277227723</c:v>
                      </c:pt>
                      <c:pt idx="78">
                        <c:v>0.78217821782178221</c:v>
                      </c:pt>
                      <c:pt idx="79">
                        <c:v>0.79207920792079212</c:v>
                      </c:pt>
                      <c:pt idx="80">
                        <c:v>0.80198019801980203</c:v>
                      </c:pt>
                      <c:pt idx="81">
                        <c:v>0.81188118811881194</c:v>
                      </c:pt>
                      <c:pt idx="82">
                        <c:v>0.82178217821782173</c:v>
                      </c:pt>
                      <c:pt idx="83">
                        <c:v>0.83168316831683164</c:v>
                      </c:pt>
                      <c:pt idx="84">
                        <c:v>0.84158415841584155</c:v>
                      </c:pt>
                      <c:pt idx="85">
                        <c:v>0.85148514851485146</c:v>
                      </c:pt>
                      <c:pt idx="86">
                        <c:v>0.86138613861386137</c:v>
                      </c:pt>
                      <c:pt idx="87">
                        <c:v>0.87128712871287128</c:v>
                      </c:pt>
                      <c:pt idx="88">
                        <c:v>0.88118811881188119</c:v>
                      </c:pt>
                      <c:pt idx="89">
                        <c:v>0.8910891089108911</c:v>
                      </c:pt>
                      <c:pt idx="90">
                        <c:v>0.90099009900990101</c:v>
                      </c:pt>
                      <c:pt idx="91">
                        <c:v>0.91089108910891092</c:v>
                      </c:pt>
                      <c:pt idx="92">
                        <c:v>0.92079207920792083</c:v>
                      </c:pt>
                      <c:pt idx="93">
                        <c:v>0.93069306930693074</c:v>
                      </c:pt>
                      <c:pt idx="94">
                        <c:v>0.94059405940594054</c:v>
                      </c:pt>
                      <c:pt idx="95">
                        <c:v>0.95049504950495045</c:v>
                      </c:pt>
                      <c:pt idx="96">
                        <c:v>0.96039603960396036</c:v>
                      </c:pt>
                      <c:pt idx="97">
                        <c:v>0.97029702970297027</c:v>
                      </c:pt>
                      <c:pt idx="98">
                        <c:v>0.98019801980198018</c:v>
                      </c:pt>
                      <c:pt idx="99">
                        <c:v>0.99009900990099009</c:v>
                      </c:pt>
                      <c:pt idx="100">
                        <c:v>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'New Harbor'!$B$3:$CX$3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-2.7963026864577355E-5</c:v>
                      </c:pt>
                      <c:pt idx="1">
                        <c:v>-7.6175491304260291E-5</c:v>
                      </c:pt>
                      <c:pt idx="2">
                        <c:v>-1.2280449454403684E-4</c:v>
                      </c:pt>
                      <c:pt idx="3">
                        <c:v>-1.6547230137900853E-4</c:v>
                      </c:pt>
                      <c:pt idx="4">
                        <c:v>-2.0389839626524907E-4</c:v>
                      </c:pt>
                      <c:pt idx="5">
                        <c:v>-2.3775833861953971E-4</c:v>
                      </c:pt>
                      <c:pt idx="6">
                        <c:v>-2.6673799332401876E-4</c:v>
                      </c:pt>
                      <c:pt idx="7">
                        <c:v>-2.9023327749621571E-4</c:v>
                      </c:pt>
                      <c:pt idx="8">
                        <c:v>-3.0789380201153667E-4</c:v>
                      </c:pt>
                      <c:pt idx="9">
                        <c:v>-3.1895928950432438E-4</c:v>
                      </c:pt>
                      <c:pt idx="10">
                        <c:v>-3.228958092550805E-4</c:v>
                      </c:pt>
                      <c:pt idx="11">
                        <c:v>-3.1483119917517501E-4</c:v>
                      </c:pt>
                      <c:pt idx="12">
                        <c:v>-2.7925778735407011E-4</c:v>
                      </c:pt>
                      <c:pt idx="13">
                        <c:v>-2.4920419157240805E-4</c:v>
                      </c:pt>
                      <c:pt idx="14">
                        <c:v>-2.0830776061673878E-4</c:v>
                      </c:pt>
                      <c:pt idx="15">
                        <c:v>-1.5578986240454728E-4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-1.9771636060390908E-4</c:v>
                      </c:pt>
                      <c:pt idx="27">
                        <c:v>-2.716233957164033E-4</c:v>
                      </c:pt>
                      <c:pt idx="28">
                        <c:v>-3.417968598007388E-4</c:v>
                      </c:pt>
                      <c:pt idx="29">
                        <c:v>-4.0745945569561914E-4</c:v>
                      </c:pt>
                      <c:pt idx="30">
                        <c:v>-4.7463239511584668E-4</c:v>
                      </c:pt>
                      <c:pt idx="31">
                        <c:v>-5.6520205935130631E-4</c:v>
                      </c:pt>
                      <c:pt idx="32">
                        <c:v>-6.0092387403298049E-4</c:v>
                      </c:pt>
                      <c:pt idx="33">
                        <c:v>-6.2602743315440712E-4</c:v>
                      </c:pt>
                      <c:pt idx="34">
                        <c:v>-6.4145318463864405E-4</c:v>
                      </c:pt>
                      <c:pt idx="35">
                        <c:v>-6.479777633412022E-4</c:v>
                      </c:pt>
                      <c:pt idx="36">
                        <c:v>-6.4567777441243836E-4</c:v>
                      </c:pt>
                      <c:pt idx="37">
                        <c:v>-6.3552679612148002E-4</c:v>
                      </c:pt>
                      <c:pt idx="38">
                        <c:v>-6.1673504368291404E-4</c:v>
                      </c:pt>
                      <c:pt idx="39">
                        <c:v>-5.907089570174603E-4</c:v>
                      </c:pt>
                      <c:pt idx="40">
                        <c:v>-6.1041349901965348E-4</c:v>
                      </c:pt>
                      <c:pt idx="41">
                        <c:v>-5.0824969164370087E-4</c:v>
                      </c:pt>
                      <c:pt idx="42">
                        <c:v>-4.2241547628439548E-4</c:v>
                      </c:pt>
                      <c:pt idx="43">
                        <c:v>-3.1216701187375645E-4</c:v>
                      </c:pt>
                      <c:pt idx="44">
                        <c:v>-1.7519309705188495E-4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1.8563321191328763E-4</c:v>
                      </c:pt>
                      <c:pt idx="56">
                        <c:v>3.953886347055901E-4</c:v>
                      </c:pt>
                      <c:pt idx="57">
                        <c:v>5.7163378548677588E-4</c:v>
                      </c:pt>
                      <c:pt idx="58">
                        <c:v>7.1668132025159861E-4</c:v>
                      </c:pt>
                      <c:pt idx="59">
                        <c:v>8.9006289047986427E-4</c:v>
                      </c:pt>
                      <c:pt idx="60">
                        <c:v>9.0084372226107898E-4</c:v>
                      </c:pt>
                      <c:pt idx="61">
                        <c:v>9.6144955003138477E-4</c:v>
                      </c:pt>
                      <c:pt idx="62">
                        <c:v>1.0134939734485339E-3</c:v>
                      </c:pt>
                      <c:pt idx="63">
                        <c:v>1.0551432944073153E-3</c:v>
                      </c:pt>
                      <c:pt idx="64">
                        <c:v>1.0869691603895514E-3</c:v>
                      </c:pt>
                      <c:pt idx="65">
                        <c:v>1.1075014922813117E-3</c:v>
                      </c:pt>
                      <c:pt idx="66">
                        <c:v>1.1160902273127462E-3</c:v>
                      </c:pt>
                      <c:pt idx="67">
                        <c:v>1.1114454768969728E-3</c:v>
                      </c:pt>
                      <c:pt idx="68">
                        <c:v>1.0917350959565701E-3</c:v>
                      </c:pt>
                      <c:pt idx="69">
                        <c:v>1.0556834793624297E-3</c:v>
                      </c:pt>
                      <c:pt idx="70">
                        <c:v>9.9991846536757979E-4</c:v>
                      </c:pt>
                      <c:pt idx="71">
                        <c:v>8.2321195454228941E-4</c:v>
                      </c:pt>
                      <c:pt idx="72">
                        <c:v>7.1458171769642784E-4</c:v>
                      </c:pt>
                      <c:pt idx="73">
                        <c:v>6.0562779745088253E-4</c:v>
                      </c:pt>
                      <c:pt idx="74">
                        <c:v>4.897043260576803E-4</c:v>
                      </c:pt>
                      <c:pt idx="75">
                        <c:v>3.6801409597040307E-4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4.2810787760049726E-4</c:v>
                      </c:pt>
                      <c:pt idx="87">
                        <c:v>5.8978235990353543E-4</c:v>
                      </c:pt>
                      <c:pt idx="88">
                        <c:v>7.1630312657024371E-4</c:v>
                      </c:pt>
                      <c:pt idx="89">
                        <c:v>8.0959619386161816E-4</c:v>
                      </c:pt>
                      <c:pt idx="90">
                        <c:v>9.103056751460424E-4</c:v>
                      </c:pt>
                      <c:pt idx="91">
                        <c:v>9.3499186278210729E-4</c:v>
                      </c:pt>
                      <c:pt idx="92">
                        <c:v>9.2343428975041062E-4</c:v>
                      </c:pt>
                      <c:pt idx="93">
                        <c:v>8.8840089138099302E-4</c:v>
                      </c:pt>
                      <c:pt idx="94">
                        <c:v>8.3104824627809474E-4</c:v>
                      </c:pt>
                      <c:pt idx="95">
                        <c:v>7.5323383886809171E-4</c:v>
                      </c:pt>
                      <c:pt idx="96">
                        <c:v>6.5609661309332351E-4</c:v>
                      </c:pt>
                      <c:pt idx="97">
                        <c:v>5.4107465820407697E-4</c:v>
                      </c:pt>
                      <c:pt idx="98">
                        <c:v>4.0885343613234555E-4</c:v>
                      </c:pt>
                      <c:pt idx="99">
                        <c:v>2.6057165098336961E-4</c:v>
                      </c:pt>
                      <c:pt idx="100">
                        <c:v>7.7100619772295632E-7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303C-4BAC-B45E-AB1B57B41061}"/>
                  </c:ext>
                </c:extLst>
              </c15:ser>
            </c15:filteredScatterSeries>
            <c15:filteredScatter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Harbor'!$A$4</c15:sqref>
                        </c15:formulaRef>
                      </c:ext>
                    </c:extLst>
                    <c:strCache>
                      <c:ptCount val="1"/>
                      <c:pt idx="0">
                        <c:v>3 Ships Re 1000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Harbor'!$B$1:$CX$1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9.9009900990099011E-3</c:v>
                      </c:pt>
                      <c:pt idx="1">
                        <c:v>1.9801980198019802E-2</c:v>
                      </c:pt>
                      <c:pt idx="2">
                        <c:v>2.9702970297029702E-2</c:v>
                      </c:pt>
                      <c:pt idx="3">
                        <c:v>3.9603960396039604E-2</c:v>
                      </c:pt>
                      <c:pt idx="4">
                        <c:v>4.9504950495049507E-2</c:v>
                      </c:pt>
                      <c:pt idx="5">
                        <c:v>5.9405940594059403E-2</c:v>
                      </c:pt>
                      <c:pt idx="6">
                        <c:v>6.9306930693069313E-2</c:v>
                      </c:pt>
                      <c:pt idx="7">
                        <c:v>7.9207920792079209E-2</c:v>
                      </c:pt>
                      <c:pt idx="8">
                        <c:v>8.9108910891089105E-2</c:v>
                      </c:pt>
                      <c:pt idx="9">
                        <c:v>9.9009900990099015E-2</c:v>
                      </c:pt>
                      <c:pt idx="10">
                        <c:v>0.10891089108910891</c:v>
                      </c:pt>
                      <c:pt idx="11">
                        <c:v>0.11881188118811881</c:v>
                      </c:pt>
                      <c:pt idx="12">
                        <c:v>0.12871287128712872</c:v>
                      </c:pt>
                      <c:pt idx="13">
                        <c:v>0.13861386138613863</c:v>
                      </c:pt>
                      <c:pt idx="14">
                        <c:v>0.14851485148514851</c:v>
                      </c:pt>
                      <c:pt idx="15">
                        <c:v>0.15841584158415842</c:v>
                      </c:pt>
                      <c:pt idx="16">
                        <c:v>0.16831683168316833</c:v>
                      </c:pt>
                      <c:pt idx="17">
                        <c:v>0.17821782178217821</c:v>
                      </c:pt>
                      <c:pt idx="18">
                        <c:v>0.18811881188118812</c:v>
                      </c:pt>
                      <c:pt idx="19">
                        <c:v>0.19801980198019803</c:v>
                      </c:pt>
                      <c:pt idx="20">
                        <c:v>0.20792079207920791</c:v>
                      </c:pt>
                      <c:pt idx="21">
                        <c:v>0.21782178217821782</c:v>
                      </c:pt>
                      <c:pt idx="22">
                        <c:v>0.22772277227722773</c:v>
                      </c:pt>
                      <c:pt idx="23">
                        <c:v>0.23762376237623761</c:v>
                      </c:pt>
                      <c:pt idx="24">
                        <c:v>0.24752475247524752</c:v>
                      </c:pt>
                      <c:pt idx="25">
                        <c:v>0.25742574257425743</c:v>
                      </c:pt>
                      <c:pt idx="26">
                        <c:v>0.26732673267326734</c:v>
                      </c:pt>
                      <c:pt idx="27">
                        <c:v>0.27722772277227725</c:v>
                      </c:pt>
                      <c:pt idx="28">
                        <c:v>0.28712871287128711</c:v>
                      </c:pt>
                      <c:pt idx="29">
                        <c:v>0.29702970297029702</c:v>
                      </c:pt>
                      <c:pt idx="30">
                        <c:v>0.30693069306930693</c:v>
                      </c:pt>
                      <c:pt idx="31">
                        <c:v>0.31683168316831684</c:v>
                      </c:pt>
                      <c:pt idx="32">
                        <c:v>0.32673267326732675</c:v>
                      </c:pt>
                      <c:pt idx="33">
                        <c:v>0.33663366336633666</c:v>
                      </c:pt>
                      <c:pt idx="34">
                        <c:v>0.34653465346534651</c:v>
                      </c:pt>
                      <c:pt idx="35">
                        <c:v>0.35643564356435642</c:v>
                      </c:pt>
                      <c:pt idx="36">
                        <c:v>0.36633663366336633</c:v>
                      </c:pt>
                      <c:pt idx="37">
                        <c:v>0.37623762376237624</c:v>
                      </c:pt>
                      <c:pt idx="38">
                        <c:v>0.38613861386138615</c:v>
                      </c:pt>
                      <c:pt idx="39">
                        <c:v>0.39603960396039606</c:v>
                      </c:pt>
                      <c:pt idx="40">
                        <c:v>0.40594059405940597</c:v>
                      </c:pt>
                      <c:pt idx="41">
                        <c:v>0.41584158415841582</c:v>
                      </c:pt>
                      <c:pt idx="42">
                        <c:v>0.42574257425742573</c:v>
                      </c:pt>
                      <c:pt idx="43">
                        <c:v>0.43564356435643564</c:v>
                      </c:pt>
                      <c:pt idx="44">
                        <c:v>0.44554455445544555</c:v>
                      </c:pt>
                      <c:pt idx="45">
                        <c:v>0.45544554455445546</c:v>
                      </c:pt>
                      <c:pt idx="46">
                        <c:v>0.46534653465346537</c:v>
                      </c:pt>
                      <c:pt idx="47">
                        <c:v>0.47524752475247523</c:v>
                      </c:pt>
                      <c:pt idx="48">
                        <c:v>0.48514851485148514</c:v>
                      </c:pt>
                      <c:pt idx="49">
                        <c:v>0.49504950495049505</c:v>
                      </c:pt>
                      <c:pt idx="50">
                        <c:v>0.50495049504950495</c:v>
                      </c:pt>
                      <c:pt idx="51">
                        <c:v>0.51485148514851486</c:v>
                      </c:pt>
                      <c:pt idx="52">
                        <c:v>0.52475247524752477</c:v>
                      </c:pt>
                      <c:pt idx="53">
                        <c:v>0.53465346534653468</c:v>
                      </c:pt>
                      <c:pt idx="54">
                        <c:v>0.54455445544554459</c:v>
                      </c:pt>
                      <c:pt idx="55">
                        <c:v>0.5544554455445545</c:v>
                      </c:pt>
                      <c:pt idx="56">
                        <c:v>0.5643564356435643</c:v>
                      </c:pt>
                      <c:pt idx="57">
                        <c:v>0.57425742574257421</c:v>
                      </c:pt>
                      <c:pt idx="58">
                        <c:v>0.58415841584158412</c:v>
                      </c:pt>
                      <c:pt idx="59">
                        <c:v>0.59405940594059403</c:v>
                      </c:pt>
                      <c:pt idx="60">
                        <c:v>0.60396039603960394</c:v>
                      </c:pt>
                      <c:pt idx="61">
                        <c:v>0.61386138613861385</c:v>
                      </c:pt>
                      <c:pt idx="62">
                        <c:v>0.62376237623762376</c:v>
                      </c:pt>
                      <c:pt idx="63">
                        <c:v>0.63366336633663367</c:v>
                      </c:pt>
                      <c:pt idx="64">
                        <c:v>0.64356435643564358</c:v>
                      </c:pt>
                      <c:pt idx="65">
                        <c:v>0.65346534653465349</c:v>
                      </c:pt>
                      <c:pt idx="66">
                        <c:v>0.6633663366336634</c:v>
                      </c:pt>
                      <c:pt idx="67">
                        <c:v>0.67326732673267331</c:v>
                      </c:pt>
                      <c:pt idx="68">
                        <c:v>0.68316831683168322</c:v>
                      </c:pt>
                      <c:pt idx="69">
                        <c:v>0.69306930693069302</c:v>
                      </c:pt>
                      <c:pt idx="70">
                        <c:v>0.70297029702970293</c:v>
                      </c:pt>
                      <c:pt idx="71">
                        <c:v>0.71287128712871284</c:v>
                      </c:pt>
                      <c:pt idx="72">
                        <c:v>0.72277227722772275</c:v>
                      </c:pt>
                      <c:pt idx="73">
                        <c:v>0.73267326732673266</c:v>
                      </c:pt>
                      <c:pt idx="74">
                        <c:v>0.74257425742574257</c:v>
                      </c:pt>
                      <c:pt idx="75">
                        <c:v>0.75247524752475248</c:v>
                      </c:pt>
                      <c:pt idx="76">
                        <c:v>0.76237623762376239</c:v>
                      </c:pt>
                      <c:pt idx="77">
                        <c:v>0.7722772277227723</c:v>
                      </c:pt>
                      <c:pt idx="78">
                        <c:v>0.78217821782178221</c:v>
                      </c:pt>
                      <c:pt idx="79">
                        <c:v>0.79207920792079212</c:v>
                      </c:pt>
                      <c:pt idx="80">
                        <c:v>0.80198019801980203</c:v>
                      </c:pt>
                      <c:pt idx="81">
                        <c:v>0.81188118811881194</c:v>
                      </c:pt>
                      <c:pt idx="82">
                        <c:v>0.82178217821782173</c:v>
                      </c:pt>
                      <c:pt idx="83">
                        <c:v>0.83168316831683164</c:v>
                      </c:pt>
                      <c:pt idx="84">
                        <c:v>0.84158415841584155</c:v>
                      </c:pt>
                      <c:pt idx="85">
                        <c:v>0.85148514851485146</c:v>
                      </c:pt>
                      <c:pt idx="86">
                        <c:v>0.86138613861386137</c:v>
                      </c:pt>
                      <c:pt idx="87">
                        <c:v>0.87128712871287128</c:v>
                      </c:pt>
                      <c:pt idx="88">
                        <c:v>0.88118811881188119</c:v>
                      </c:pt>
                      <c:pt idx="89">
                        <c:v>0.8910891089108911</c:v>
                      </c:pt>
                      <c:pt idx="90">
                        <c:v>0.90099009900990101</c:v>
                      </c:pt>
                      <c:pt idx="91">
                        <c:v>0.91089108910891092</c:v>
                      </c:pt>
                      <c:pt idx="92">
                        <c:v>0.92079207920792083</c:v>
                      </c:pt>
                      <c:pt idx="93">
                        <c:v>0.93069306930693074</c:v>
                      </c:pt>
                      <c:pt idx="94">
                        <c:v>0.94059405940594054</c:v>
                      </c:pt>
                      <c:pt idx="95">
                        <c:v>0.95049504950495045</c:v>
                      </c:pt>
                      <c:pt idx="96">
                        <c:v>0.96039603960396036</c:v>
                      </c:pt>
                      <c:pt idx="97">
                        <c:v>0.97029702970297027</c:v>
                      </c:pt>
                      <c:pt idx="98">
                        <c:v>0.98019801980198018</c:v>
                      </c:pt>
                      <c:pt idx="99">
                        <c:v>0.99009900990099009</c:v>
                      </c:pt>
                      <c:pt idx="1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Harbor'!$B$4:$CX$4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-7.5807191293639636E-7</c:v>
                      </c:pt>
                      <c:pt idx="1">
                        <c:v>-2.8938683671826142E-5</c:v>
                      </c:pt>
                      <c:pt idx="2">
                        <c:v>-5.2995585242486549E-5</c:v>
                      </c:pt>
                      <c:pt idx="3">
                        <c:v>-7.3566623782243178E-5</c:v>
                      </c:pt>
                      <c:pt idx="4">
                        <c:v>-9.0945328525267568E-5</c:v>
                      </c:pt>
                      <c:pt idx="5">
                        <c:v>-1.0528022607939039E-4</c:v>
                      </c:pt>
                      <c:pt idx="6">
                        <c:v>-1.1654681842145863E-4</c:v>
                      </c:pt>
                      <c:pt idx="7">
                        <c:v>-1.2456394582943561E-4</c:v>
                      </c:pt>
                      <c:pt idx="8">
                        <c:v>-1.2898651339880487E-4</c:v>
                      </c:pt>
                      <c:pt idx="9">
                        <c:v>-1.2929278459170924E-4</c:v>
                      </c:pt>
                      <c:pt idx="10">
                        <c:v>-1.2476646229455106E-4</c:v>
                      </c:pt>
                      <c:pt idx="11">
                        <c:v>-1.1449672233531789E-4</c:v>
                      </c:pt>
                      <c:pt idx="12">
                        <c:v>-9.7442793530567976E-5</c:v>
                      </c:pt>
                      <c:pt idx="13">
                        <c:v>-7.2687134261361527E-5</c:v>
                      </c:pt>
                      <c:pt idx="14">
                        <c:v>-3.977775249443764E-5</c:v>
                      </c:pt>
                      <c:pt idx="15">
                        <c:v>-5.7522441216841562E-7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1.7229593054202447E-6</c:v>
                      </c:pt>
                      <c:pt idx="27">
                        <c:v>-5.7887595428775184E-5</c:v>
                      </c:pt>
                      <c:pt idx="28">
                        <c:v>-1.2087729045183344E-4</c:v>
                      </c:pt>
                      <c:pt idx="29">
                        <c:v>-1.8002882825676888E-4</c:v>
                      </c:pt>
                      <c:pt idx="30">
                        <c:v>-2.3275023384396209E-4</c:v>
                      </c:pt>
                      <c:pt idx="31">
                        <c:v>-2.7785922085675447E-4</c:v>
                      </c:pt>
                      <c:pt idx="32">
                        <c:v>-3.1519566367619781E-4</c:v>
                      </c:pt>
                      <c:pt idx="33">
                        <c:v>-3.4495277075320793E-4</c:v>
                      </c:pt>
                      <c:pt idx="34">
                        <c:v>-3.6739457370571965E-4</c:v>
                      </c:pt>
                      <c:pt idx="35">
                        <c:v>-3.8267808681789484E-4</c:v>
                      </c:pt>
                      <c:pt idx="36">
                        <c:v>-3.9074954902113392E-4</c:v>
                      </c:pt>
                      <c:pt idx="37">
                        <c:v>-3.9123789175995674E-4</c:v>
                      </c:pt>
                      <c:pt idx="38">
                        <c:v>-3.8331165779457744E-4</c:v>
                      </c:pt>
                      <c:pt idx="39">
                        <c:v>-3.6547541147483623E-4</c:v>
                      </c:pt>
                      <c:pt idx="40">
                        <c:v>-3.3527584144480452E-4</c:v>
                      </c:pt>
                      <c:pt idx="41">
                        <c:v>-2.8909813062757961E-4</c:v>
                      </c:pt>
                      <c:pt idx="42">
                        <c:v>-2.2201291141660519E-4</c:v>
                      </c:pt>
                      <c:pt idx="43">
                        <c:v>-1.2858925169793531E-4</c:v>
                      </c:pt>
                      <c:pt idx="44">
                        <c:v>-4.9649592058023325E-6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6.3507133983367461E-6</c:v>
                      </c:pt>
                      <c:pt idx="56">
                        <c:v>1.0387767337883739E-4</c:v>
                      </c:pt>
                      <c:pt idx="57">
                        <c:v>1.6786564766082225E-4</c:v>
                      </c:pt>
                      <c:pt idx="58">
                        <c:v>2.0762084954478678E-4</c:v>
                      </c:pt>
                      <c:pt idx="59">
                        <c:v>2.3064097857154793E-4</c:v>
                      </c:pt>
                      <c:pt idx="60">
                        <c:v>2.4284712869643388E-4</c:v>
                      </c:pt>
                      <c:pt idx="61">
                        <c:v>2.479944438467421E-4</c:v>
                      </c:pt>
                      <c:pt idx="62">
                        <c:v>2.4832259318956158E-4</c:v>
                      </c:pt>
                      <c:pt idx="63">
                        <c:v>2.4496915750121031E-4</c:v>
                      </c:pt>
                      <c:pt idx="64">
                        <c:v>2.3839044749006562E-4</c:v>
                      </c:pt>
                      <c:pt idx="65">
                        <c:v>2.2861999876165389E-4</c:v>
                      </c:pt>
                      <c:pt idx="66">
                        <c:v>2.1544165595528526E-4</c:v>
                      </c:pt>
                      <c:pt idx="67">
                        <c:v>1.9851001957431642E-4</c:v>
                      </c:pt>
                      <c:pt idx="68">
                        <c:v>1.7745789907684447E-4</c:v>
                      </c:pt>
                      <c:pt idx="69">
                        <c:v>1.5203200956741348E-4</c:v>
                      </c:pt>
                      <c:pt idx="70">
                        <c:v>1.2229815654753794E-4</c:v>
                      </c:pt>
                      <c:pt idx="71">
                        <c:v>8.9020810805419371E-5</c:v>
                      </c:pt>
                      <c:pt idx="72">
                        <c:v>5.4157358551255137E-5</c:v>
                      </c:pt>
                      <c:pt idx="73">
                        <c:v>2.1839150304389109E-5</c:v>
                      </c:pt>
                      <c:pt idx="74">
                        <c:v>-1.6165207870050714E-6</c:v>
                      </c:pt>
                      <c:pt idx="75">
                        <c:v>-4.7906597486129383E-6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9.521321274788429E-7</c:v>
                      </c:pt>
                      <c:pt idx="87">
                        <c:v>4.6605224139119481E-5</c:v>
                      </c:pt>
                      <c:pt idx="88">
                        <c:v>8.3734819555164261E-5</c:v>
                      </c:pt>
                      <c:pt idx="89">
                        <c:v>1.1047170144465393E-4</c:v>
                      </c:pt>
                      <c:pt idx="90">
                        <c:v>1.2748508573420513E-4</c:v>
                      </c:pt>
                      <c:pt idx="91">
                        <c:v>1.3601718110394385E-4</c:v>
                      </c:pt>
                      <c:pt idx="92">
                        <c:v>1.3750982806979816E-4</c:v>
                      </c:pt>
                      <c:pt idx="93">
                        <c:v>1.3327556061159035E-4</c:v>
                      </c:pt>
                      <c:pt idx="94">
                        <c:v>1.2438866654730809E-4</c:v>
                      </c:pt>
                      <c:pt idx="95">
                        <c:v>1.1166750506482686E-4</c:v>
                      </c:pt>
                      <c:pt idx="96">
                        <c:v>9.5676556783195257E-5</c:v>
                      </c:pt>
                      <c:pt idx="97">
                        <c:v>7.6727858575519097E-5</c:v>
                      </c:pt>
                      <c:pt idx="98">
                        <c:v>5.4846520656766219E-5</c:v>
                      </c:pt>
                      <c:pt idx="99">
                        <c:v>2.9798031803608058E-5</c:v>
                      </c:pt>
                      <c:pt idx="100">
                        <c:v>7.7100619772295632E-7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303C-4BAC-B45E-AB1B57B41061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Harbor'!$A$5</c15:sqref>
                        </c15:formulaRef>
                      </c:ext>
                    </c:extLst>
                    <c:strCache>
                      <c:ptCount val="1"/>
                      <c:pt idx="0">
                        <c:v>3 Ships Re 3200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Harbor'!$B$1:$CX$1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9.9009900990099011E-3</c:v>
                      </c:pt>
                      <c:pt idx="1">
                        <c:v>1.9801980198019802E-2</c:v>
                      </c:pt>
                      <c:pt idx="2">
                        <c:v>2.9702970297029702E-2</c:v>
                      </c:pt>
                      <c:pt idx="3">
                        <c:v>3.9603960396039604E-2</c:v>
                      </c:pt>
                      <c:pt idx="4">
                        <c:v>4.9504950495049507E-2</c:v>
                      </c:pt>
                      <c:pt idx="5">
                        <c:v>5.9405940594059403E-2</c:v>
                      </c:pt>
                      <c:pt idx="6">
                        <c:v>6.9306930693069313E-2</c:v>
                      </c:pt>
                      <c:pt idx="7">
                        <c:v>7.9207920792079209E-2</c:v>
                      </c:pt>
                      <c:pt idx="8">
                        <c:v>8.9108910891089105E-2</c:v>
                      </c:pt>
                      <c:pt idx="9">
                        <c:v>9.9009900990099015E-2</c:v>
                      </c:pt>
                      <c:pt idx="10">
                        <c:v>0.10891089108910891</c:v>
                      </c:pt>
                      <c:pt idx="11">
                        <c:v>0.11881188118811881</c:v>
                      </c:pt>
                      <c:pt idx="12">
                        <c:v>0.12871287128712872</c:v>
                      </c:pt>
                      <c:pt idx="13">
                        <c:v>0.13861386138613863</c:v>
                      </c:pt>
                      <c:pt idx="14">
                        <c:v>0.14851485148514851</c:v>
                      </c:pt>
                      <c:pt idx="15">
                        <c:v>0.15841584158415842</c:v>
                      </c:pt>
                      <c:pt idx="16">
                        <c:v>0.16831683168316833</c:v>
                      </c:pt>
                      <c:pt idx="17">
                        <c:v>0.17821782178217821</c:v>
                      </c:pt>
                      <c:pt idx="18">
                        <c:v>0.18811881188118812</c:v>
                      </c:pt>
                      <c:pt idx="19">
                        <c:v>0.19801980198019803</c:v>
                      </c:pt>
                      <c:pt idx="20">
                        <c:v>0.20792079207920791</c:v>
                      </c:pt>
                      <c:pt idx="21">
                        <c:v>0.21782178217821782</c:v>
                      </c:pt>
                      <c:pt idx="22">
                        <c:v>0.22772277227722773</c:v>
                      </c:pt>
                      <c:pt idx="23">
                        <c:v>0.23762376237623761</c:v>
                      </c:pt>
                      <c:pt idx="24">
                        <c:v>0.24752475247524752</c:v>
                      </c:pt>
                      <c:pt idx="25">
                        <c:v>0.25742574257425743</c:v>
                      </c:pt>
                      <c:pt idx="26">
                        <c:v>0.26732673267326734</c:v>
                      </c:pt>
                      <c:pt idx="27">
                        <c:v>0.27722772277227725</c:v>
                      </c:pt>
                      <c:pt idx="28">
                        <c:v>0.28712871287128711</c:v>
                      </c:pt>
                      <c:pt idx="29">
                        <c:v>0.29702970297029702</c:v>
                      </c:pt>
                      <c:pt idx="30">
                        <c:v>0.30693069306930693</c:v>
                      </c:pt>
                      <c:pt idx="31">
                        <c:v>0.31683168316831684</c:v>
                      </c:pt>
                      <c:pt idx="32">
                        <c:v>0.32673267326732675</c:v>
                      </c:pt>
                      <c:pt idx="33">
                        <c:v>0.33663366336633666</c:v>
                      </c:pt>
                      <c:pt idx="34">
                        <c:v>0.34653465346534651</c:v>
                      </c:pt>
                      <c:pt idx="35">
                        <c:v>0.35643564356435642</c:v>
                      </c:pt>
                      <c:pt idx="36">
                        <c:v>0.36633663366336633</c:v>
                      </c:pt>
                      <c:pt idx="37">
                        <c:v>0.37623762376237624</c:v>
                      </c:pt>
                      <c:pt idx="38">
                        <c:v>0.38613861386138615</c:v>
                      </c:pt>
                      <c:pt idx="39">
                        <c:v>0.39603960396039606</c:v>
                      </c:pt>
                      <c:pt idx="40">
                        <c:v>0.40594059405940597</c:v>
                      </c:pt>
                      <c:pt idx="41">
                        <c:v>0.41584158415841582</c:v>
                      </c:pt>
                      <c:pt idx="42">
                        <c:v>0.42574257425742573</c:v>
                      </c:pt>
                      <c:pt idx="43">
                        <c:v>0.43564356435643564</c:v>
                      </c:pt>
                      <c:pt idx="44">
                        <c:v>0.44554455445544555</c:v>
                      </c:pt>
                      <c:pt idx="45">
                        <c:v>0.45544554455445546</c:v>
                      </c:pt>
                      <c:pt idx="46">
                        <c:v>0.46534653465346537</c:v>
                      </c:pt>
                      <c:pt idx="47">
                        <c:v>0.47524752475247523</c:v>
                      </c:pt>
                      <c:pt idx="48">
                        <c:v>0.48514851485148514</c:v>
                      </c:pt>
                      <c:pt idx="49">
                        <c:v>0.49504950495049505</c:v>
                      </c:pt>
                      <c:pt idx="50">
                        <c:v>0.50495049504950495</c:v>
                      </c:pt>
                      <c:pt idx="51">
                        <c:v>0.51485148514851486</c:v>
                      </c:pt>
                      <c:pt idx="52">
                        <c:v>0.52475247524752477</c:v>
                      </c:pt>
                      <c:pt idx="53">
                        <c:v>0.53465346534653468</c:v>
                      </c:pt>
                      <c:pt idx="54">
                        <c:v>0.54455445544554459</c:v>
                      </c:pt>
                      <c:pt idx="55">
                        <c:v>0.5544554455445545</c:v>
                      </c:pt>
                      <c:pt idx="56">
                        <c:v>0.5643564356435643</c:v>
                      </c:pt>
                      <c:pt idx="57">
                        <c:v>0.57425742574257421</c:v>
                      </c:pt>
                      <c:pt idx="58">
                        <c:v>0.58415841584158412</c:v>
                      </c:pt>
                      <c:pt idx="59">
                        <c:v>0.59405940594059403</c:v>
                      </c:pt>
                      <c:pt idx="60">
                        <c:v>0.60396039603960394</c:v>
                      </c:pt>
                      <c:pt idx="61">
                        <c:v>0.61386138613861385</c:v>
                      </c:pt>
                      <c:pt idx="62">
                        <c:v>0.62376237623762376</c:v>
                      </c:pt>
                      <c:pt idx="63">
                        <c:v>0.63366336633663367</c:v>
                      </c:pt>
                      <c:pt idx="64">
                        <c:v>0.64356435643564358</c:v>
                      </c:pt>
                      <c:pt idx="65">
                        <c:v>0.65346534653465349</c:v>
                      </c:pt>
                      <c:pt idx="66">
                        <c:v>0.6633663366336634</c:v>
                      </c:pt>
                      <c:pt idx="67">
                        <c:v>0.67326732673267331</c:v>
                      </c:pt>
                      <c:pt idx="68">
                        <c:v>0.68316831683168322</c:v>
                      </c:pt>
                      <c:pt idx="69">
                        <c:v>0.69306930693069302</c:v>
                      </c:pt>
                      <c:pt idx="70">
                        <c:v>0.70297029702970293</c:v>
                      </c:pt>
                      <c:pt idx="71">
                        <c:v>0.71287128712871284</c:v>
                      </c:pt>
                      <c:pt idx="72">
                        <c:v>0.72277227722772275</c:v>
                      </c:pt>
                      <c:pt idx="73">
                        <c:v>0.73267326732673266</c:v>
                      </c:pt>
                      <c:pt idx="74">
                        <c:v>0.74257425742574257</c:v>
                      </c:pt>
                      <c:pt idx="75">
                        <c:v>0.75247524752475248</c:v>
                      </c:pt>
                      <c:pt idx="76">
                        <c:v>0.76237623762376239</c:v>
                      </c:pt>
                      <c:pt idx="77">
                        <c:v>0.7722772277227723</c:v>
                      </c:pt>
                      <c:pt idx="78">
                        <c:v>0.78217821782178221</c:v>
                      </c:pt>
                      <c:pt idx="79">
                        <c:v>0.79207920792079212</c:v>
                      </c:pt>
                      <c:pt idx="80">
                        <c:v>0.80198019801980203</c:v>
                      </c:pt>
                      <c:pt idx="81">
                        <c:v>0.81188118811881194</c:v>
                      </c:pt>
                      <c:pt idx="82">
                        <c:v>0.82178217821782173</c:v>
                      </c:pt>
                      <c:pt idx="83">
                        <c:v>0.83168316831683164</c:v>
                      </c:pt>
                      <c:pt idx="84">
                        <c:v>0.84158415841584155</c:v>
                      </c:pt>
                      <c:pt idx="85">
                        <c:v>0.85148514851485146</c:v>
                      </c:pt>
                      <c:pt idx="86">
                        <c:v>0.86138613861386137</c:v>
                      </c:pt>
                      <c:pt idx="87">
                        <c:v>0.87128712871287128</c:v>
                      </c:pt>
                      <c:pt idx="88">
                        <c:v>0.88118811881188119</c:v>
                      </c:pt>
                      <c:pt idx="89">
                        <c:v>0.8910891089108911</c:v>
                      </c:pt>
                      <c:pt idx="90">
                        <c:v>0.90099009900990101</c:v>
                      </c:pt>
                      <c:pt idx="91">
                        <c:v>0.91089108910891092</c:v>
                      </c:pt>
                      <c:pt idx="92">
                        <c:v>0.92079207920792083</c:v>
                      </c:pt>
                      <c:pt idx="93">
                        <c:v>0.93069306930693074</c:v>
                      </c:pt>
                      <c:pt idx="94">
                        <c:v>0.94059405940594054</c:v>
                      </c:pt>
                      <c:pt idx="95">
                        <c:v>0.95049504950495045</c:v>
                      </c:pt>
                      <c:pt idx="96">
                        <c:v>0.96039603960396036</c:v>
                      </c:pt>
                      <c:pt idx="97">
                        <c:v>0.97029702970297027</c:v>
                      </c:pt>
                      <c:pt idx="98">
                        <c:v>0.98019801980198018</c:v>
                      </c:pt>
                      <c:pt idx="99">
                        <c:v>0.99009900990099009</c:v>
                      </c:pt>
                      <c:pt idx="1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Harbor'!$B$5:$CX$5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2.3390291274895487E-7</c:v>
                      </c:pt>
                      <c:pt idx="1">
                        <c:v>3.9942094569927733E-5</c:v>
                      </c:pt>
                      <c:pt idx="2">
                        <c:v>7.3594943418850067E-5</c:v>
                      </c:pt>
                      <c:pt idx="3">
                        <c:v>1.0145430358628095E-4</c:v>
                      </c:pt>
                      <c:pt idx="4">
                        <c:v>1.2364368655541606E-4</c:v>
                      </c:pt>
                      <c:pt idx="5">
                        <c:v>1.4035185453955729E-4</c:v>
                      </c:pt>
                      <c:pt idx="6">
                        <c:v>1.5160892670440661E-4</c:v>
                      </c:pt>
                      <c:pt idx="7">
                        <c:v>1.5752113061139167E-4</c:v>
                      </c:pt>
                      <c:pt idx="8">
                        <c:v>1.5798167110404198E-4</c:v>
                      </c:pt>
                      <c:pt idx="9">
                        <c:v>1.530413712346016E-4</c:v>
                      </c:pt>
                      <c:pt idx="10">
                        <c:v>1.4229186655451134E-4</c:v>
                      </c:pt>
                      <c:pt idx="11">
                        <c:v>1.2566910954956394E-4</c:v>
                      </c:pt>
                      <c:pt idx="12">
                        <c:v>1.0299290201170679E-4</c:v>
                      </c:pt>
                      <c:pt idx="13">
                        <c:v>7.3919062009487953E-5</c:v>
                      </c:pt>
                      <c:pt idx="14">
                        <c:v>3.9649950000037003E-5</c:v>
                      </c:pt>
                      <c:pt idx="15">
                        <c:v>2.5603673111319241E-7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1.4370516967690112E-7</c:v>
                      </c:pt>
                      <c:pt idx="27">
                        <c:v>-1.6874851698106797E-5</c:v>
                      </c:pt>
                      <c:pt idx="28">
                        <c:v>-3.6587889345767691E-5</c:v>
                      </c:pt>
                      <c:pt idx="29">
                        <c:v>-5.7384428840808172E-5</c:v>
                      </c:pt>
                      <c:pt idx="30">
                        <c:v>-7.8025084063739381E-5</c:v>
                      </c:pt>
                      <c:pt idx="31">
                        <c:v>-9.7254973969779381E-5</c:v>
                      </c:pt>
                      <c:pt idx="32">
                        <c:v>-1.1517909640601107E-4</c:v>
                      </c:pt>
                      <c:pt idx="33">
                        <c:v>-1.3137724761898728E-4</c:v>
                      </c:pt>
                      <c:pt idx="34">
                        <c:v>-1.4582449495217058E-4</c:v>
                      </c:pt>
                      <c:pt idx="35">
                        <c:v>-1.5788098694657216E-4</c:v>
                      </c:pt>
                      <c:pt idx="36">
                        <c:v>-1.6716543420206879E-4</c:v>
                      </c:pt>
                      <c:pt idx="37">
                        <c:v>-1.7285683245066449E-4</c:v>
                      </c:pt>
                      <c:pt idx="38">
                        <c:v>-1.744742416479045E-4</c:v>
                      </c:pt>
                      <c:pt idx="39">
                        <c:v>-1.7030294455073751E-4</c:v>
                      </c:pt>
                      <c:pt idx="40">
                        <c:v>-1.5869566222266219E-4</c:v>
                      </c:pt>
                      <c:pt idx="41">
                        <c:v>-1.3811682696216308E-4</c:v>
                      </c:pt>
                      <c:pt idx="42">
                        <c:v>-1.0526312169284314E-4</c:v>
                      </c:pt>
                      <c:pt idx="43">
                        <c:v>-5.9880862819032993E-5</c:v>
                      </c:pt>
                      <c:pt idx="44">
                        <c:v>-7.0448855029151852E-7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7.6784062653921426E-7</c:v>
                      </c:pt>
                      <c:pt idx="56">
                        <c:v>-3.3124088303669217E-5</c:v>
                      </c:pt>
                      <c:pt idx="57">
                        <c:v>-7.6942319050856856E-5</c:v>
                      </c:pt>
                      <c:pt idx="58">
                        <c:v>-1.2635146989530718E-4</c:v>
                      </c:pt>
                      <c:pt idx="59">
                        <c:v>-1.7602373878490714E-4</c:v>
                      </c:pt>
                      <c:pt idx="60">
                        <c:v>-2.2167676803112334E-4</c:v>
                      </c:pt>
                      <c:pt idx="61">
                        <c:v>-2.6310965923511732E-4</c:v>
                      </c:pt>
                      <c:pt idx="62">
                        <c:v>-2.9876514661280966E-4</c:v>
                      </c:pt>
                      <c:pt idx="63">
                        <c:v>-3.2901949710168349E-4</c:v>
                      </c:pt>
                      <c:pt idx="64">
                        <c:v>-3.534011572263084E-4</c:v>
                      </c:pt>
                      <c:pt idx="65">
                        <c:v>-3.7200089768587869E-4</c:v>
                      </c:pt>
                      <c:pt idx="66">
                        <c:v>-3.8438003985966687E-4</c:v>
                      </c:pt>
                      <c:pt idx="67">
                        <c:v>-3.9024743473049534E-4</c:v>
                      </c:pt>
                      <c:pt idx="68">
                        <c:v>-3.8858501945069186E-4</c:v>
                      </c:pt>
                      <c:pt idx="69">
                        <c:v>-3.7896799390580176E-4</c:v>
                      </c:pt>
                      <c:pt idx="70">
                        <c:v>-3.5910971759478669E-4</c:v>
                      </c:pt>
                      <c:pt idx="71">
                        <c:v>-3.2628960555226779E-4</c:v>
                      </c:pt>
                      <c:pt idx="72">
                        <c:v>-2.7776612181040902E-4</c:v>
                      </c:pt>
                      <c:pt idx="73">
                        <c:v>-2.0860921509056394E-4</c:v>
                      </c:pt>
                      <c:pt idx="74">
                        <c:v>-1.1750821711340562E-4</c:v>
                      </c:pt>
                      <c:pt idx="75">
                        <c:v>-1.2488379078789476E-6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-2.7912229212794579E-7</c:v>
                      </c:pt>
                      <c:pt idx="87">
                        <c:v>-8.3141308591797808E-5</c:v>
                      </c:pt>
                      <c:pt idx="88">
                        <c:v>-1.5519387768986819E-4</c:v>
                      </c:pt>
                      <c:pt idx="89">
                        <c:v>-2.1577114522301354E-4</c:v>
                      </c:pt>
                      <c:pt idx="90">
                        <c:v>-2.6241421806743882E-4</c:v>
                      </c:pt>
                      <c:pt idx="91">
                        <c:v>-2.9458793677541469E-4</c:v>
                      </c:pt>
                      <c:pt idx="92">
                        <c:v>-3.1351235122327296E-4</c:v>
                      </c:pt>
                      <c:pt idx="93">
                        <c:v>-3.1936499553766396E-4</c:v>
                      </c:pt>
                      <c:pt idx="94">
                        <c:v>-3.1305530337364691E-4</c:v>
                      </c:pt>
                      <c:pt idx="95">
                        <c:v>-2.9411465408847663E-4</c:v>
                      </c:pt>
                      <c:pt idx="96">
                        <c:v>-2.625528422999475E-4</c:v>
                      </c:pt>
                      <c:pt idx="97">
                        <c:v>-2.179756738131481E-4</c:v>
                      </c:pt>
                      <c:pt idx="98">
                        <c:v>-1.5991398072297689E-4</c:v>
                      </c:pt>
                      <c:pt idx="99">
                        <c:v>-8.7714578958111671E-5</c:v>
                      </c:pt>
                      <c:pt idx="100">
                        <c:v>-5.7952560139204902E-7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303C-4BAC-B45E-AB1B57B41061}"/>
                  </c:ext>
                </c:extLst>
              </c15:ser>
            </c15:filteredScatterSeries>
            <c15:filteredScatter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Harbor'!$A$6</c15:sqref>
                        </c15:formulaRef>
                      </c:ext>
                    </c:extLst>
                    <c:strCache>
                      <c:ptCount val="1"/>
                      <c:pt idx="0">
                        <c:v>3 Ships Re 5000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Harbor'!$B$1:$CX$1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9.9009900990099011E-3</c:v>
                      </c:pt>
                      <c:pt idx="1">
                        <c:v>1.9801980198019802E-2</c:v>
                      </c:pt>
                      <c:pt idx="2">
                        <c:v>2.9702970297029702E-2</c:v>
                      </c:pt>
                      <c:pt idx="3">
                        <c:v>3.9603960396039604E-2</c:v>
                      </c:pt>
                      <c:pt idx="4">
                        <c:v>4.9504950495049507E-2</c:v>
                      </c:pt>
                      <c:pt idx="5">
                        <c:v>5.9405940594059403E-2</c:v>
                      </c:pt>
                      <c:pt idx="6">
                        <c:v>6.9306930693069313E-2</c:v>
                      </c:pt>
                      <c:pt idx="7">
                        <c:v>7.9207920792079209E-2</c:v>
                      </c:pt>
                      <c:pt idx="8">
                        <c:v>8.9108910891089105E-2</c:v>
                      </c:pt>
                      <c:pt idx="9">
                        <c:v>9.9009900990099015E-2</c:v>
                      </c:pt>
                      <c:pt idx="10">
                        <c:v>0.10891089108910891</c:v>
                      </c:pt>
                      <c:pt idx="11">
                        <c:v>0.11881188118811881</c:v>
                      </c:pt>
                      <c:pt idx="12">
                        <c:v>0.12871287128712872</c:v>
                      </c:pt>
                      <c:pt idx="13">
                        <c:v>0.13861386138613863</c:v>
                      </c:pt>
                      <c:pt idx="14">
                        <c:v>0.14851485148514851</c:v>
                      </c:pt>
                      <c:pt idx="15">
                        <c:v>0.15841584158415842</c:v>
                      </c:pt>
                      <c:pt idx="16">
                        <c:v>0.16831683168316833</c:v>
                      </c:pt>
                      <c:pt idx="17">
                        <c:v>0.17821782178217821</c:v>
                      </c:pt>
                      <c:pt idx="18">
                        <c:v>0.18811881188118812</c:v>
                      </c:pt>
                      <c:pt idx="19">
                        <c:v>0.19801980198019803</c:v>
                      </c:pt>
                      <c:pt idx="20">
                        <c:v>0.20792079207920791</c:v>
                      </c:pt>
                      <c:pt idx="21">
                        <c:v>0.21782178217821782</c:v>
                      </c:pt>
                      <c:pt idx="22">
                        <c:v>0.22772277227722773</c:v>
                      </c:pt>
                      <c:pt idx="23">
                        <c:v>0.23762376237623761</c:v>
                      </c:pt>
                      <c:pt idx="24">
                        <c:v>0.24752475247524752</c:v>
                      </c:pt>
                      <c:pt idx="25">
                        <c:v>0.25742574257425743</c:v>
                      </c:pt>
                      <c:pt idx="26">
                        <c:v>0.26732673267326734</c:v>
                      </c:pt>
                      <c:pt idx="27">
                        <c:v>0.27722772277227725</c:v>
                      </c:pt>
                      <c:pt idx="28">
                        <c:v>0.28712871287128711</c:v>
                      </c:pt>
                      <c:pt idx="29">
                        <c:v>0.29702970297029702</c:v>
                      </c:pt>
                      <c:pt idx="30">
                        <c:v>0.30693069306930693</c:v>
                      </c:pt>
                      <c:pt idx="31">
                        <c:v>0.31683168316831684</c:v>
                      </c:pt>
                      <c:pt idx="32">
                        <c:v>0.32673267326732675</c:v>
                      </c:pt>
                      <c:pt idx="33">
                        <c:v>0.33663366336633666</c:v>
                      </c:pt>
                      <c:pt idx="34">
                        <c:v>0.34653465346534651</c:v>
                      </c:pt>
                      <c:pt idx="35">
                        <c:v>0.35643564356435642</c:v>
                      </c:pt>
                      <c:pt idx="36">
                        <c:v>0.36633663366336633</c:v>
                      </c:pt>
                      <c:pt idx="37">
                        <c:v>0.37623762376237624</c:v>
                      </c:pt>
                      <c:pt idx="38">
                        <c:v>0.38613861386138615</c:v>
                      </c:pt>
                      <c:pt idx="39">
                        <c:v>0.39603960396039606</c:v>
                      </c:pt>
                      <c:pt idx="40">
                        <c:v>0.40594059405940597</c:v>
                      </c:pt>
                      <c:pt idx="41">
                        <c:v>0.41584158415841582</c:v>
                      </c:pt>
                      <c:pt idx="42">
                        <c:v>0.42574257425742573</c:v>
                      </c:pt>
                      <c:pt idx="43">
                        <c:v>0.43564356435643564</c:v>
                      </c:pt>
                      <c:pt idx="44">
                        <c:v>0.44554455445544555</c:v>
                      </c:pt>
                      <c:pt idx="45">
                        <c:v>0.45544554455445546</c:v>
                      </c:pt>
                      <c:pt idx="46">
                        <c:v>0.46534653465346537</c:v>
                      </c:pt>
                      <c:pt idx="47">
                        <c:v>0.47524752475247523</c:v>
                      </c:pt>
                      <c:pt idx="48">
                        <c:v>0.48514851485148514</c:v>
                      </c:pt>
                      <c:pt idx="49">
                        <c:v>0.49504950495049505</c:v>
                      </c:pt>
                      <c:pt idx="50">
                        <c:v>0.50495049504950495</c:v>
                      </c:pt>
                      <c:pt idx="51">
                        <c:v>0.51485148514851486</c:v>
                      </c:pt>
                      <c:pt idx="52">
                        <c:v>0.52475247524752477</c:v>
                      </c:pt>
                      <c:pt idx="53">
                        <c:v>0.53465346534653468</c:v>
                      </c:pt>
                      <c:pt idx="54">
                        <c:v>0.54455445544554459</c:v>
                      </c:pt>
                      <c:pt idx="55">
                        <c:v>0.5544554455445545</c:v>
                      </c:pt>
                      <c:pt idx="56">
                        <c:v>0.5643564356435643</c:v>
                      </c:pt>
                      <c:pt idx="57">
                        <c:v>0.57425742574257421</c:v>
                      </c:pt>
                      <c:pt idx="58">
                        <c:v>0.58415841584158412</c:v>
                      </c:pt>
                      <c:pt idx="59">
                        <c:v>0.59405940594059403</c:v>
                      </c:pt>
                      <c:pt idx="60">
                        <c:v>0.60396039603960394</c:v>
                      </c:pt>
                      <c:pt idx="61">
                        <c:v>0.61386138613861385</c:v>
                      </c:pt>
                      <c:pt idx="62">
                        <c:v>0.62376237623762376</c:v>
                      </c:pt>
                      <c:pt idx="63">
                        <c:v>0.63366336633663367</c:v>
                      </c:pt>
                      <c:pt idx="64">
                        <c:v>0.64356435643564358</c:v>
                      </c:pt>
                      <c:pt idx="65">
                        <c:v>0.65346534653465349</c:v>
                      </c:pt>
                      <c:pt idx="66">
                        <c:v>0.6633663366336634</c:v>
                      </c:pt>
                      <c:pt idx="67">
                        <c:v>0.67326732673267331</c:v>
                      </c:pt>
                      <c:pt idx="68">
                        <c:v>0.68316831683168322</c:v>
                      </c:pt>
                      <c:pt idx="69">
                        <c:v>0.69306930693069302</c:v>
                      </c:pt>
                      <c:pt idx="70">
                        <c:v>0.70297029702970293</c:v>
                      </c:pt>
                      <c:pt idx="71">
                        <c:v>0.71287128712871284</c:v>
                      </c:pt>
                      <c:pt idx="72">
                        <c:v>0.72277227722772275</c:v>
                      </c:pt>
                      <c:pt idx="73">
                        <c:v>0.73267326732673266</c:v>
                      </c:pt>
                      <c:pt idx="74">
                        <c:v>0.74257425742574257</c:v>
                      </c:pt>
                      <c:pt idx="75">
                        <c:v>0.75247524752475248</c:v>
                      </c:pt>
                      <c:pt idx="76">
                        <c:v>0.76237623762376239</c:v>
                      </c:pt>
                      <c:pt idx="77">
                        <c:v>0.7722772277227723</c:v>
                      </c:pt>
                      <c:pt idx="78">
                        <c:v>0.78217821782178221</c:v>
                      </c:pt>
                      <c:pt idx="79">
                        <c:v>0.79207920792079212</c:v>
                      </c:pt>
                      <c:pt idx="80">
                        <c:v>0.80198019801980203</c:v>
                      </c:pt>
                      <c:pt idx="81">
                        <c:v>0.81188118811881194</c:v>
                      </c:pt>
                      <c:pt idx="82">
                        <c:v>0.82178217821782173</c:v>
                      </c:pt>
                      <c:pt idx="83">
                        <c:v>0.83168316831683164</c:v>
                      </c:pt>
                      <c:pt idx="84">
                        <c:v>0.84158415841584155</c:v>
                      </c:pt>
                      <c:pt idx="85">
                        <c:v>0.85148514851485146</c:v>
                      </c:pt>
                      <c:pt idx="86">
                        <c:v>0.86138613861386137</c:v>
                      </c:pt>
                      <c:pt idx="87">
                        <c:v>0.87128712871287128</c:v>
                      </c:pt>
                      <c:pt idx="88">
                        <c:v>0.88118811881188119</c:v>
                      </c:pt>
                      <c:pt idx="89">
                        <c:v>0.8910891089108911</c:v>
                      </c:pt>
                      <c:pt idx="90">
                        <c:v>0.90099009900990101</c:v>
                      </c:pt>
                      <c:pt idx="91">
                        <c:v>0.91089108910891092</c:v>
                      </c:pt>
                      <c:pt idx="92">
                        <c:v>0.92079207920792083</c:v>
                      </c:pt>
                      <c:pt idx="93">
                        <c:v>0.93069306930693074</c:v>
                      </c:pt>
                      <c:pt idx="94">
                        <c:v>0.94059405940594054</c:v>
                      </c:pt>
                      <c:pt idx="95">
                        <c:v>0.95049504950495045</c:v>
                      </c:pt>
                      <c:pt idx="96">
                        <c:v>0.96039603960396036</c:v>
                      </c:pt>
                      <c:pt idx="97">
                        <c:v>0.97029702970297027</c:v>
                      </c:pt>
                      <c:pt idx="98">
                        <c:v>0.98019801980198018</c:v>
                      </c:pt>
                      <c:pt idx="99">
                        <c:v>0.99009900990099009</c:v>
                      </c:pt>
                      <c:pt idx="1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Harbor'!$B$6:$CX$6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3.3897976878372236E-7</c:v>
                      </c:pt>
                      <c:pt idx="1">
                        <c:v>8.9291932141771034E-5</c:v>
                      </c:pt>
                      <c:pt idx="2">
                        <c:v>1.6451471485740563E-4</c:v>
                      </c:pt>
                      <c:pt idx="3">
                        <c:v>2.2708547792240312E-4</c:v>
                      </c:pt>
                      <c:pt idx="4">
                        <c:v>2.7719066758941834E-4</c:v>
                      </c:pt>
                      <c:pt idx="5">
                        <c:v>3.1571914603139412E-4</c:v>
                      </c:pt>
                      <c:pt idx="6">
                        <c:v>3.4233043423312608E-4</c:v>
                      </c:pt>
                      <c:pt idx="7">
                        <c:v>3.5750220652182009E-4</c:v>
                      </c:pt>
                      <c:pt idx="8">
                        <c:v>3.603416983270201E-4</c:v>
                      </c:pt>
                      <c:pt idx="9">
                        <c:v>3.5146066063354917E-4</c:v>
                      </c:pt>
                      <c:pt idx="10">
                        <c:v>3.2855027167123774E-4</c:v>
                      </c:pt>
                      <c:pt idx="11">
                        <c:v>2.9181277362340109E-4</c:v>
                      </c:pt>
                      <c:pt idx="12">
                        <c:v>2.4008770945893861E-4</c:v>
                      </c:pt>
                      <c:pt idx="13">
                        <c:v>1.7208761023212836E-4</c:v>
                      </c:pt>
                      <c:pt idx="14">
                        <c:v>9.3229915982397406E-5</c:v>
                      </c:pt>
                      <c:pt idx="15">
                        <c:v>4.9916922861360908E-7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3.2461733914753603E-8</c:v>
                      </c:pt>
                      <c:pt idx="27">
                        <c:v>3.7821415855407079E-5</c:v>
                      </c:pt>
                      <c:pt idx="28">
                        <c:v>6.8570428057715659E-5</c:v>
                      </c:pt>
                      <c:pt idx="29">
                        <c:v>9.4496780232254738E-5</c:v>
                      </c:pt>
                      <c:pt idx="30">
                        <c:v>1.1263635616067571E-4</c:v>
                      </c:pt>
                      <c:pt idx="31">
                        <c:v>1.2437143433552433E-4</c:v>
                      </c:pt>
                      <c:pt idx="32">
                        <c:v>1.3039268863008078E-4</c:v>
                      </c:pt>
                      <c:pt idx="33">
                        <c:v>1.307134253768638E-4</c:v>
                      </c:pt>
                      <c:pt idx="34">
                        <c:v>1.2683268547835589E-4</c:v>
                      </c:pt>
                      <c:pt idx="35">
                        <c:v>1.1928600053623911E-4</c:v>
                      </c:pt>
                      <c:pt idx="36">
                        <c:v>1.0904802417687421E-4</c:v>
                      </c:pt>
                      <c:pt idx="37">
                        <c:v>9.6485271495132537E-5</c:v>
                      </c:pt>
                      <c:pt idx="38">
                        <c:v>8.2499421602407171E-5</c:v>
                      </c:pt>
                      <c:pt idx="39">
                        <c:v>6.7734268680933905E-5</c:v>
                      </c:pt>
                      <c:pt idx="40">
                        <c:v>5.2759350294714873E-5</c:v>
                      </c:pt>
                      <c:pt idx="41">
                        <c:v>3.7659880795440693E-5</c:v>
                      </c:pt>
                      <c:pt idx="42">
                        <c:v>2.3827839661433987E-5</c:v>
                      </c:pt>
                      <c:pt idx="43">
                        <c:v>1.1329530733302715E-5</c:v>
                      </c:pt>
                      <c:pt idx="44">
                        <c:v>1.4735807408410778E-8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7.4833212238237169E-8</c:v>
                      </c:pt>
                      <c:pt idx="56">
                        <c:v>-9.5082559390741744E-5</c:v>
                      </c:pt>
                      <c:pt idx="57">
                        <c:v>-1.8472354350380162E-4</c:v>
                      </c:pt>
                      <c:pt idx="58">
                        <c:v>-2.7178440683896016E-4</c:v>
                      </c:pt>
                      <c:pt idx="59">
                        <c:v>-3.5005989372255425E-4</c:v>
                      </c:pt>
                      <c:pt idx="60">
                        <c:v>-4.1785265560982204E-4</c:v>
                      </c:pt>
                      <c:pt idx="61">
                        <c:v>-4.7653935801657429E-4</c:v>
                      </c:pt>
                      <c:pt idx="62">
                        <c:v>-5.2502361771149795E-4</c:v>
                      </c:pt>
                      <c:pt idx="63">
                        <c:v>-5.6553606040969249E-4</c:v>
                      </c:pt>
                      <c:pt idx="64">
                        <c:v>-5.961419369464189E-4</c:v>
                      </c:pt>
                      <c:pt idx="65">
                        <c:v>-6.1782092290747965E-4</c:v>
                      </c:pt>
                      <c:pt idx="66">
                        <c:v>-6.2896497912227239E-4</c:v>
                      </c:pt>
                      <c:pt idx="67">
                        <c:v>-6.2961768675158113E-4</c:v>
                      </c:pt>
                      <c:pt idx="68">
                        <c:v>-6.1695914885718411E-4</c:v>
                      </c:pt>
                      <c:pt idx="69">
                        <c:v>-5.9160496016297042E-4</c:v>
                      </c:pt>
                      <c:pt idx="70">
                        <c:v>-5.4837725900073033E-4</c:v>
                      </c:pt>
                      <c:pt idx="71">
                        <c:v>-4.858682095412655E-4</c:v>
                      </c:pt>
                      <c:pt idx="72">
                        <c:v>-4.007822058257066E-4</c:v>
                      </c:pt>
                      <c:pt idx="73">
                        <c:v>-2.8944324646778505E-4</c:v>
                      </c:pt>
                      <c:pt idx="74">
                        <c:v>-1.5822567501733506E-4</c:v>
                      </c:pt>
                      <c:pt idx="75">
                        <c:v>-8.1083160619031784E-7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-5.8134943805847992E-7</c:v>
                      </c:pt>
                      <c:pt idx="87">
                        <c:v>-1.6780540706032467E-4</c:v>
                      </c:pt>
                      <c:pt idx="88">
                        <c:v>-3.0766733295929113E-4</c:v>
                      </c:pt>
                      <c:pt idx="89">
                        <c:v>-4.2624555855918703E-4</c:v>
                      </c:pt>
                      <c:pt idx="90">
                        <c:v>-5.1499023980423311E-4</c:v>
                      </c:pt>
                      <c:pt idx="91">
                        <c:v>-5.7431458486879145E-4</c:v>
                      </c:pt>
                      <c:pt idx="92">
                        <c:v>-6.0713657042111126E-4</c:v>
                      </c:pt>
                      <c:pt idx="93">
                        <c:v>-6.1347933500532773E-4</c:v>
                      </c:pt>
                      <c:pt idx="94">
                        <c:v>-5.976229080422626E-4</c:v>
                      </c:pt>
                      <c:pt idx="95">
                        <c:v>-5.5773656377386318E-4</c:v>
                      </c:pt>
                      <c:pt idx="96">
                        <c:v>-4.9504962836972551E-4</c:v>
                      </c:pt>
                      <c:pt idx="97">
                        <c:v>-4.0873797727928538E-4</c:v>
                      </c:pt>
                      <c:pt idx="98">
                        <c:v>-2.9869099910554927E-4</c:v>
                      </c:pt>
                      <c:pt idx="99">
                        <c:v>-1.6304752893719917E-4</c:v>
                      </c:pt>
                      <c:pt idx="100">
                        <c:v>-6.1253196963100491E-7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03C-4BAC-B45E-AB1B57B41061}"/>
                  </c:ext>
                </c:extLst>
              </c15:ser>
            </c15:filteredScatterSeries>
          </c:ext>
        </c:extLst>
      </c:scatterChart>
      <c:valAx>
        <c:axId val="587860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U/U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860576"/>
        <c:crosses val="autoZero"/>
        <c:crossBetween val="midCat"/>
      </c:valAx>
      <c:valAx>
        <c:axId val="5878605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Y axis</a:t>
                </a:r>
                <a:endParaRPr lang="en-GB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8609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dirty="0"/>
              <a:t>3</a:t>
            </a:r>
            <a:r>
              <a:rPr lang="en-GB" sz="1600" baseline="0" dirty="0"/>
              <a:t> Ships Simulation </a:t>
            </a:r>
            <a:endParaRPr lang="en-GB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'New Harbor'!$A$3</c:f>
              <c:strCache>
                <c:ptCount val="1"/>
                <c:pt idx="0">
                  <c:v>3 Ships Re 100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'New Harbor'!$B$3:$CX$3</c:f>
              <c:numCache>
                <c:formatCode>General</c:formatCode>
                <c:ptCount val="101"/>
                <c:pt idx="0">
                  <c:v>-2.7963026864577355E-5</c:v>
                </c:pt>
                <c:pt idx="1">
                  <c:v>-7.6175491304260291E-5</c:v>
                </c:pt>
                <c:pt idx="2">
                  <c:v>-1.2280449454403684E-4</c:v>
                </c:pt>
                <c:pt idx="3">
                  <c:v>-1.6547230137900853E-4</c:v>
                </c:pt>
                <c:pt idx="4">
                  <c:v>-2.0389839626524907E-4</c:v>
                </c:pt>
                <c:pt idx="5">
                  <c:v>-2.3775833861953971E-4</c:v>
                </c:pt>
                <c:pt idx="6">
                  <c:v>-2.6673799332401876E-4</c:v>
                </c:pt>
                <c:pt idx="7">
                  <c:v>-2.9023327749621571E-4</c:v>
                </c:pt>
                <c:pt idx="8">
                  <c:v>-3.0789380201153667E-4</c:v>
                </c:pt>
                <c:pt idx="9">
                  <c:v>-3.1895928950432438E-4</c:v>
                </c:pt>
                <c:pt idx="10">
                  <c:v>-3.228958092550805E-4</c:v>
                </c:pt>
                <c:pt idx="11">
                  <c:v>-3.1483119917517501E-4</c:v>
                </c:pt>
                <c:pt idx="12">
                  <c:v>-2.7925778735407011E-4</c:v>
                </c:pt>
                <c:pt idx="13">
                  <c:v>-2.4920419157240805E-4</c:v>
                </c:pt>
                <c:pt idx="14">
                  <c:v>-2.0830776061673878E-4</c:v>
                </c:pt>
                <c:pt idx="15">
                  <c:v>-1.5578986240454728E-4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-1.9771636060390908E-4</c:v>
                </c:pt>
                <c:pt idx="27">
                  <c:v>-2.716233957164033E-4</c:v>
                </c:pt>
                <c:pt idx="28">
                  <c:v>-3.417968598007388E-4</c:v>
                </c:pt>
                <c:pt idx="29">
                  <c:v>-4.0745945569561914E-4</c:v>
                </c:pt>
                <c:pt idx="30">
                  <c:v>-4.7463239511584668E-4</c:v>
                </c:pt>
                <c:pt idx="31">
                  <c:v>-5.6520205935130631E-4</c:v>
                </c:pt>
                <c:pt idx="32">
                  <c:v>-6.0092387403298049E-4</c:v>
                </c:pt>
                <c:pt idx="33">
                  <c:v>-6.2602743315440712E-4</c:v>
                </c:pt>
                <c:pt idx="34">
                  <c:v>-6.4145318463864405E-4</c:v>
                </c:pt>
                <c:pt idx="35">
                  <c:v>-6.479777633412022E-4</c:v>
                </c:pt>
                <c:pt idx="36">
                  <c:v>-6.4567777441243836E-4</c:v>
                </c:pt>
                <c:pt idx="37">
                  <c:v>-6.3552679612148002E-4</c:v>
                </c:pt>
                <c:pt idx="38">
                  <c:v>-6.1673504368291404E-4</c:v>
                </c:pt>
                <c:pt idx="39">
                  <c:v>-5.907089570174603E-4</c:v>
                </c:pt>
                <c:pt idx="40">
                  <c:v>-6.1041349901965348E-4</c:v>
                </c:pt>
                <c:pt idx="41">
                  <c:v>-5.0824969164370087E-4</c:v>
                </c:pt>
                <c:pt idx="42">
                  <c:v>-4.2241547628439548E-4</c:v>
                </c:pt>
                <c:pt idx="43">
                  <c:v>-3.1216701187375645E-4</c:v>
                </c:pt>
                <c:pt idx="44">
                  <c:v>-1.7519309705188495E-4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1.8563321191328763E-4</c:v>
                </c:pt>
                <c:pt idx="56">
                  <c:v>3.953886347055901E-4</c:v>
                </c:pt>
                <c:pt idx="57">
                  <c:v>5.7163378548677588E-4</c:v>
                </c:pt>
                <c:pt idx="58">
                  <c:v>7.1668132025159861E-4</c:v>
                </c:pt>
                <c:pt idx="59">
                  <c:v>8.9006289047986427E-4</c:v>
                </c:pt>
                <c:pt idx="60">
                  <c:v>9.0084372226107898E-4</c:v>
                </c:pt>
                <c:pt idx="61">
                  <c:v>9.6144955003138477E-4</c:v>
                </c:pt>
                <c:pt idx="62">
                  <c:v>1.0134939734485339E-3</c:v>
                </c:pt>
                <c:pt idx="63">
                  <c:v>1.0551432944073153E-3</c:v>
                </c:pt>
                <c:pt idx="64">
                  <c:v>1.0869691603895514E-3</c:v>
                </c:pt>
                <c:pt idx="65">
                  <c:v>1.1075014922813117E-3</c:v>
                </c:pt>
                <c:pt idx="66">
                  <c:v>1.1160902273127462E-3</c:v>
                </c:pt>
                <c:pt idx="67">
                  <c:v>1.1114454768969728E-3</c:v>
                </c:pt>
                <c:pt idx="68">
                  <c:v>1.0917350959565701E-3</c:v>
                </c:pt>
                <c:pt idx="69">
                  <c:v>1.0556834793624297E-3</c:v>
                </c:pt>
                <c:pt idx="70">
                  <c:v>9.9991846536757979E-4</c:v>
                </c:pt>
                <c:pt idx="71">
                  <c:v>8.2321195454228941E-4</c:v>
                </c:pt>
                <c:pt idx="72">
                  <c:v>7.1458171769642784E-4</c:v>
                </c:pt>
                <c:pt idx="73">
                  <c:v>6.0562779745088253E-4</c:v>
                </c:pt>
                <c:pt idx="74">
                  <c:v>4.897043260576803E-4</c:v>
                </c:pt>
                <c:pt idx="75">
                  <c:v>3.6801409597040307E-4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4.2810787760049726E-4</c:v>
                </c:pt>
                <c:pt idx="87">
                  <c:v>5.8978235990353543E-4</c:v>
                </c:pt>
                <c:pt idx="88">
                  <c:v>7.1630312657024371E-4</c:v>
                </c:pt>
                <c:pt idx="89">
                  <c:v>8.0959619386161816E-4</c:v>
                </c:pt>
                <c:pt idx="90">
                  <c:v>9.103056751460424E-4</c:v>
                </c:pt>
                <c:pt idx="91">
                  <c:v>9.3499186278210729E-4</c:v>
                </c:pt>
                <c:pt idx="92">
                  <c:v>9.2343428975041062E-4</c:v>
                </c:pt>
                <c:pt idx="93">
                  <c:v>8.8840089138099302E-4</c:v>
                </c:pt>
                <c:pt idx="94">
                  <c:v>8.3104824627809474E-4</c:v>
                </c:pt>
                <c:pt idx="95">
                  <c:v>7.5323383886809171E-4</c:v>
                </c:pt>
                <c:pt idx="96">
                  <c:v>6.5609661309332351E-4</c:v>
                </c:pt>
                <c:pt idx="97">
                  <c:v>5.4107465820407697E-4</c:v>
                </c:pt>
                <c:pt idx="98">
                  <c:v>4.0885343613234555E-4</c:v>
                </c:pt>
                <c:pt idx="99">
                  <c:v>2.6057165098336961E-4</c:v>
                </c:pt>
                <c:pt idx="100">
                  <c:v>7.7100619772295632E-7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E8-45D9-A66E-EEAA5720304C}"/>
            </c:ext>
          </c:extLst>
        </c:ser>
        <c:ser>
          <c:idx val="2"/>
          <c:order val="1"/>
          <c:tx>
            <c:strRef>
              <c:f>'New Harbor'!$A$4</c:f>
              <c:strCache>
                <c:ptCount val="1"/>
                <c:pt idx="0">
                  <c:v>3 Ships Re 1000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'New Harbor'!$B$4:$CX$4</c:f>
              <c:numCache>
                <c:formatCode>General</c:formatCode>
                <c:ptCount val="101"/>
                <c:pt idx="0">
                  <c:v>-7.5807191293639636E-7</c:v>
                </c:pt>
                <c:pt idx="1">
                  <c:v>-2.8938683671826142E-5</c:v>
                </c:pt>
                <c:pt idx="2">
                  <c:v>-5.2995585242486549E-5</c:v>
                </c:pt>
                <c:pt idx="3">
                  <c:v>-7.3566623782243178E-5</c:v>
                </c:pt>
                <c:pt idx="4">
                  <c:v>-9.0945328525267568E-5</c:v>
                </c:pt>
                <c:pt idx="5">
                  <c:v>-1.0528022607939039E-4</c:v>
                </c:pt>
                <c:pt idx="6">
                  <c:v>-1.1654681842145863E-4</c:v>
                </c:pt>
                <c:pt idx="7">
                  <c:v>-1.2456394582943561E-4</c:v>
                </c:pt>
                <c:pt idx="8">
                  <c:v>-1.2898651339880487E-4</c:v>
                </c:pt>
                <c:pt idx="9">
                  <c:v>-1.2929278459170924E-4</c:v>
                </c:pt>
                <c:pt idx="10">
                  <c:v>-1.2476646229455106E-4</c:v>
                </c:pt>
                <c:pt idx="11">
                  <c:v>-1.1449672233531789E-4</c:v>
                </c:pt>
                <c:pt idx="12">
                  <c:v>-9.7442793530567976E-5</c:v>
                </c:pt>
                <c:pt idx="13">
                  <c:v>-7.2687134261361527E-5</c:v>
                </c:pt>
                <c:pt idx="14">
                  <c:v>-3.977775249443764E-5</c:v>
                </c:pt>
                <c:pt idx="15">
                  <c:v>-5.7522441216841562E-7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1.7229593054202447E-6</c:v>
                </c:pt>
                <c:pt idx="27">
                  <c:v>-5.7887595428775184E-5</c:v>
                </c:pt>
                <c:pt idx="28">
                  <c:v>-1.2087729045183344E-4</c:v>
                </c:pt>
                <c:pt idx="29">
                  <c:v>-1.8002882825676888E-4</c:v>
                </c:pt>
                <c:pt idx="30">
                  <c:v>-2.3275023384396209E-4</c:v>
                </c:pt>
                <c:pt idx="31">
                  <c:v>-2.7785922085675447E-4</c:v>
                </c:pt>
                <c:pt idx="32">
                  <c:v>-3.1519566367619781E-4</c:v>
                </c:pt>
                <c:pt idx="33">
                  <c:v>-3.4495277075320793E-4</c:v>
                </c:pt>
                <c:pt idx="34">
                  <c:v>-3.6739457370571965E-4</c:v>
                </c:pt>
                <c:pt idx="35">
                  <c:v>-3.8267808681789484E-4</c:v>
                </c:pt>
                <c:pt idx="36">
                  <c:v>-3.9074954902113392E-4</c:v>
                </c:pt>
                <c:pt idx="37">
                  <c:v>-3.9123789175995674E-4</c:v>
                </c:pt>
                <c:pt idx="38">
                  <c:v>-3.8331165779457744E-4</c:v>
                </c:pt>
                <c:pt idx="39">
                  <c:v>-3.6547541147483623E-4</c:v>
                </c:pt>
                <c:pt idx="40">
                  <c:v>-3.3527584144480452E-4</c:v>
                </c:pt>
                <c:pt idx="41">
                  <c:v>-2.8909813062757961E-4</c:v>
                </c:pt>
                <c:pt idx="42">
                  <c:v>-2.2201291141660519E-4</c:v>
                </c:pt>
                <c:pt idx="43">
                  <c:v>-1.2858925169793531E-4</c:v>
                </c:pt>
                <c:pt idx="44">
                  <c:v>-4.9649592058023325E-6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6.3507133983367461E-6</c:v>
                </c:pt>
                <c:pt idx="56">
                  <c:v>1.0387767337883739E-4</c:v>
                </c:pt>
                <c:pt idx="57">
                  <c:v>1.6786564766082225E-4</c:v>
                </c:pt>
                <c:pt idx="58">
                  <c:v>2.0762084954478678E-4</c:v>
                </c:pt>
                <c:pt idx="59">
                  <c:v>2.3064097857154793E-4</c:v>
                </c:pt>
                <c:pt idx="60">
                  <c:v>2.4284712869643388E-4</c:v>
                </c:pt>
                <c:pt idx="61">
                  <c:v>2.479944438467421E-4</c:v>
                </c:pt>
                <c:pt idx="62">
                  <c:v>2.4832259318956158E-4</c:v>
                </c:pt>
                <c:pt idx="63">
                  <c:v>2.4496915750121031E-4</c:v>
                </c:pt>
                <c:pt idx="64">
                  <c:v>2.3839044749006562E-4</c:v>
                </c:pt>
                <c:pt idx="65">
                  <c:v>2.2861999876165389E-4</c:v>
                </c:pt>
                <c:pt idx="66">
                  <c:v>2.1544165595528526E-4</c:v>
                </c:pt>
                <c:pt idx="67">
                  <c:v>1.9851001957431642E-4</c:v>
                </c:pt>
                <c:pt idx="68">
                  <c:v>1.7745789907684447E-4</c:v>
                </c:pt>
                <c:pt idx="69">
                  <c:v>1.5203200956741348E-4</c:v>
                </c:pt>
                <c:pt idx="70">
                  <c:v>1.2229815654753794E-4</c:v>
                </c:pt>
                <c:pt idx="71">
                  <c:v>8.9020810805419371E-5</c:v>
                </c:pt>
                <c:pt idx="72">
                  <c:v>5.4157358551255137E-5</c:v>
                </c:pt>
                <c:pt idx="73">
                  <c:v>2.1839150304389109E-5</c:v>
                </c:pt>
                <c:pt idx="74">
                  <c:v>-1.6165207870050714E-6</c:v>
                </c:pt>
                <c:pt idx="75">
                  <c:v>-4.7906597486129383E-6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9.521321274788429E-7</c:v>
                </c:pt>
                <c:pt idx="87">
                  <c:v>4.6605224139119481E-5</c:v>
                </c:pt>
                <c:pt idx="88">
                  <c:v>8.3734819555164261E-5</c:v>
                </c:pt>
                <c:pt idx="89">
                  <c:v>1.1047170144465393E-4</c:v>
                </c:pt>
                <c:pt idx="90">
                  <c:v>1.2748508573420513E-4</c:v>
                </c:pt>
                <c:pt idx="91">
                  <c:v>1.3601718110394385E-4</c:v>
                </c:pt>
                <c:pt idx="92">
                  <c:v>1.3750982806979816E-4</c:v>
                </c:pt>
                <c:pt idx="93">
                  <c:v>1.3327556061159035E-4</c:v>
                </c:pt>
                <c:pt idx="94">
                  <c:v>1.2438866654730809E-4</c:v>
                </c:pt>
                <c:pt idx="95">
                  <c:v>1.1166750506482686E-4</c:v>
                </c:pt>
                <c:pt idx="96">
                  <c:v>9.5676556783195257E-5</c:v>
                </c:pt>
                <c:pt idx="97">
                  <c:v>7.6727858575519097E-5</c:v>
                </c:pt>
                <c:pt idx="98">
                  <c:v>5.4846520656766219E-5</c:v>
                </c:pt>
                <c:pt idx="99">
                  <c:v>2.9798031803608058E-5</c:v>
                </c:pt>
                <c:pt idx="100">
                  <c:v>7.7100619772295632E-7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CE8-45D9-A66E-EEAA5720304C}"/>
            </c:ext>
          </c:extLst>
        </c:ser>
        <c:ser>
          <c:idx val="3"/>
          <c:order val="2"/>
          <c:tx>
            <c:strRef>
              <c:f>'New Harbor'!$A$5</c:f>
              <c:strCache>
                <c:ptCount val="1"/>
                <c:pt idx="0">
                  <c:v>3 Ships Re 3200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'New Harbor'!$B$5:$CX$5</c:f>
              <c:numCache>
                <c:formatCode>General</c:formatCode>
                <c:ptCount val="101"/>
                <c:pt idx="0">
                  <c:v>2.3390291274895487E-7</c:v>
                </c:pt>
                <c:pt idx="1">
                  <c:v>3.9942094569927733E-5</c:v>
                </c:pt>
                <c:pt idx="2">
                  <c:v>7.3594943418850067E-5</c:v>
                </c:pt>
                <c:pt idx="3">
                  <c:v>1.0145430358628095E-4</c:v>
                </c:pt>
                <c:pt idx="4">
                  <c:v>1.2364368655541606E-4</c:v>
                </c:pt>
                <c:pt idx="5">
                  <c:v>1.4035185453955729E-4</c:v>
                </c:pt>
                <c:pt idx="6">
                  <c:v>1.5160892670440661E-4</c:v>
                </c:pt>
                <c:pt idx="7">
                  <c:v>1.5752113061139167E-4</c:v>
                </c:pt>
                <c:pt idx="8">
                  <c:v>1.5798167110404198E-4</c:v>
                </c:pt>
                <c:pt idx="9">
                  <c:v>1.530413712346016E-4</c:v>
                </c:pt>
                <c:pt idx="10">
                  <c:v>1.4229186655451134E-4</c:v>
                </c:pt>
                <c:pt idx="11">
                  <c:v>1.2566910954956394E-4</c:v>
                </c:pt>
                <c:pt idx="12">
                  <c:v>1.0299290201170679E-4</c:v>
                </c:pt>
                <c:pt idx="13">
                  <c:v>7.3919062009487953E-5</c:v>
                </c:pt>
                <c:pt idx="14">
                  <c:v>3.9649950000037003E-5</c:v>
                </c:pt>
                <c:pt idx="15">
                  <c:v>2.5603673111319241E-7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1.4370516967690112E-7</c:v>
                </c:pt>
                <c:pt idx="27">
                  <c:v>-1.6874851698106797E-5</c:v>
                </c:pt>
                <c:pt idx="28">
                  <c:v>-3.6587889345767691E-5</c:v>
                </c:pt>
                <c:pt idx="29">
                  <c:v>-5.7384428840808172E-5</c:v>
                </c:pt>
                <c:pt idx="30">
                  <c:v>-7.8025084063739381E-5</c:v>
                </c:pt>
                <c:pt idx="31">
                  <c:v>-9.7254973969779381E-5</c:v>
                </c:pt>
                <c:pt idx="32">
                  <c:v>-1.1517909640601107E-4</c:v>
                </c:pt>
                <c:pt idx="33">
                  <c:v>-1.3137724761898728E-4</c:v>
                </c:pt>
                <c:pt idx="34">
                  <c:v>-1.4582449495217058E-4</c:v>
                </c:pt>
                <c:pt idx="35">
                  <c:v>-1.5788098694657216E-4</c:v>
                </c:pt>
                <c:pt idx="36">
                  <c:v>-1.6716543420206879E-4</c:v>
                </c:pt>
                <c:pt idx="37">
                  <c:v>-1.7285683245066449E-4</c:v>
                </c:pt>
                <c:pt idx="38">
                  <c:v>-1.744742416479045E-4</c:v>
                </c:pt>
                <c:pt idx="39">
                  <c:v>-1.7030294455073751E-4</c:v>
                </c:pt>
                <c:pt idx="40">
                  <c:v>-1.5869566222266219E-4</c:v>
                </c:pt>
                <c:pt idx="41">
                  <c:v>-1.3811682696216308E-4</c:v>
                </c:pt>
                <c:pt idx="42">
                  <c:v>-1.0526312169284314E-4</c:v>
                </c:pt>
                <c:pt idx="43">
                  <c:v>-5.9880862819032993E-5</c:v>
                </c:pt>
                <c:pt idx="44">
                  <c:v>-7.0448855029151852E-7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7.6784062653921426E-7</c:v>
                </c:pt>
                <c:pt idx="56">
                  <c:v>-3.3124088303669217E-5</c:v>
                </c:pt>
                <c:pt idx="57">
                  <c:v>-7.6942319050856856E-5</c:v>
                </c:pt>
                <c:pt idx="58">
                  <c:v>-1.2635146989530718E-4</c:v>
                </c:pt>
                <c:pt idx="59">
                  <c:v>-1.7602373878490714E-4</c:v>
                </c:pt>
                <c:pt idx="60">
                  <c:v>-2.2167676803112334E-4</c:v>
                </c:pt>
                <c:pt idx="61">
                  <c:v>-2.6310965923511732E-4</c:v>
                </c:pt>
                <c:pt idx="62">
                  <c:v>-2.9876514661280966E-4</c:v>
                </c:pt>
                <c:pt idx="63">
                  <c:v>-3.2901949710168349E-4</c:v>
                </c:pt>
                <c:pt idx="64">
                  <c:v>-3.534011572263084E-4</c:v>
                </c:pt>
                <c:pt idx="65">
                  <c:v>-3.7200089768587869E-4</c:v>
                </c:pt>
                <c:pt idx="66">
                  <c:v>-3.8438003985966687E-4</c:v>
                </c:pt>
                <c:pt idx="67">
                  <c:v>-3.9024743473049534E-4</c:v>
                </c:pt>
                <c:pt idx="68">
                  <c:v>-3.8858501945069186E-4</c:v>
                </c:pt>
                <c:pt idx="69">
                  <c:v>-3.7896799390580176E-4</c:v>
                </c:pt>
                <c:pt idx="70">
                  <c:v>-3.5910971759478669E-4</c:v>
                </c:pt>
                <c:pt idx="71">
                  <c:v>-3.2628960555226779E-4</c:v>
                </c:pt>
                <c:pt idx="72">
                  <c:v>-2.7776612181040902E-4</c:v>
                </c:pt>
                <c:pt idx="73">
                  <c:v>-2.0860921509056394E-4</c:v>
                </c:pt>
                <c:pt idx="74">
                  <c:v>-1.1750821711340562E-4</c:v>
                </c:pt>
                <c:pt idx="75">
                  <c:v>-1.2488379078789476E-6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-2.7912229212794579E-7</c:v>
                </c:pt>
                <c:pt idx="87">
                  <c:v>-8.3141308591797808E-5</c:v>
                </c:pt>
                <c:pt idx="88">
                  <c:v>-1.5519387768986819E-4</c:v>
                </c:pt>
                <c:pt idx="89">
                  <c:v>-2.1577114522301354E-4</c:v>
                </c:pt>
                <c:pt idx="90">
                  <c:v>-2.6241421806743882E-4</c:v>
                </c:pt>
                <c:pt idx="91">
                  <c:v>-2.9458793677541469E-4</c:v>
                </c:pt>
                <c:pt idx="92">
                  <c:v>-3.1351235122327296E-4</c:v>
                </c:pt>
                <c:pt idx="93">
                  <c:v>-3.1936499553766396E-4</c:v>
                </c:pt>
                <c:pt idx="94">
                  <c:v>-3.1305530337364691E-4</c:v>
                </c:pt>
                <c:pt idx="95">
                  <c:v>-2.9411465408847663E-4</c:v>
                </c:pt>
                <c:pt idx="96">
                  <c:v>-2.625528422999475E-4</c:v>
                </c:pt>
                <c:pt idx="97">
                  <c:v>-2.179756738131481E-4</c:v>
                </c:pt>
                <c:pt idx="98">
                  <c:v>-1.5991398072297689E-4</c:v>
                </c:pt>
                <c:pt idx="99">
                  <c:v>-8.7714578958111671E-5</c:v>
                </c:pt>
                <c:pt idx="100">
                  <c:v>-5.7952560139204902E-7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CE8-45D9-A66E-EEAA5720304C}"/>
            </c:ext>
          </c:extLst>
        </c:ser>
        <c:ser>
          <c:idx val="4"/>
          <c:order val="3"/>
          <c:tx>
            <c:strRef>
              <c:f>'New Harbor'!$A$6</c:f>
              <c:strCache>
                <c:ptCount val="1"/>
                <c:pt idx="0">
                  <c:v>3 Ships Re 5000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'New Harbor'!$B$6:$CX$6</c:f>
              <c:numCache>
                <c:formatCode>General</c:formatCode>
                <c:ptCount val="101"/>
                <c:pt idx="0">
                  <c:v>3.3897976878372236E-7</c:v>
                </c:pt>
                <c:pt idx="1">
                  <c:v>8.9291932141771034E-5</c:v>
                </c:pt>
                <c:pt idx="2">
                  <c:v>1.6451471485740563E-4</c:v>
                </c:pt>
                <c:pt idx="3">
                  <c:v>2.2708547792240312E-4</c:v>
                </c:pt>
                <c:pt idx="4">
                  <c:v>2.7719066758941834E-4</c:v>
                </c:pt>
                <c:pt idx="5">
                  <c:v>3.1571914603139412E-4</c:v>
                </c:pt>
                <c:pt idx="6">
                  <c:v>3.4233043423312608E-4</c:v>
                </c:pt>
                <c:pt idx="7">
                  <c:v>3.5750220652182009E-4</c:v>
                </c:pt>
                <c:pt idx="8">
                  <c:v>3.603416983270201E-4</c:v>
                </c:pt>
                <c:pt idx="9">
                  <c:v>3.5146066063354917E-4</c:v>
                </c:pt>
                <c:pt idx="10">
                  <c:v>3.2855027167123774E-4</c:v>
                </c:pt>
                <c:pt idx="11">
                  <c:v>2.9181277362340109E-4</c:v>
                </c:pt>
                <c:pt idx="12">
                  <c:v>2.4008770945893861E-4</c:v>
                </c:pt>
                <c:pt idx="13">
                  <c:v>1.7208761023212836E-4</c:v>
                </c:pt>
                <c:pt idx="14">
                  <c:v>9.3229915982397406E-5</c:v>
                </c:pt>
                <c:pt idx="15">
                  <c:v>4.9916922861360908E-7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3.2461733914753603E-8</c:v>
                </c:pt>
                <c:pt idx="27">
                  <c:v>3.7821415855407079E-5</c:v>
                </c:pt>
                <c:pt idx="28">
                  <c:v>6.8570428057715659E-5</c:v>
                </c:pt>
                <c:pt idx="29">
                  <c:v>9.4496780232254738E-5</c:v>
                </c:pt>
                <c:pt idx="30">
                  <c:v>1.1263635616067571E-4</c:v>
                </c:pt>
                <c:pt idx="31">
                  <c:v>1.2437143433552433E-4</c:v>
                </c:pt>
                <c:pt idx="32">
                  <c:v>1.3039268863008078E-4</c:v>
                </c:pt>
                <c:pt idx="33">
                  <c:v>1.307134253768638E-4</c:v>
                </c:pt>
                <c:pt idx="34">
                  <c:v>1.2683268547835589E-4</c:v>
                </c:pt>
                <c:pt idx="35">
                  <c:v>1.1928600053623911E-4</c:v>
                </c:pt>
                <c:pt idx="36">
                  <c:v>1.0904802417687421E-4</c:v>
                </c:pt>
                <c:pt idx="37">
                  <c:v>9.6485271495132537E-5</c:v>
                </c:pt>
                <c:pt idx="38">
                  <c:v>8.2499421602407171E-5</c:v>
                </c:pt>
                <c:pt idx="39">
                  <c:v>6.7734268680933905E-5</c:v>
                </c:pt>
                <c:pt idx="40">
                  <c:v>5.2759350294714873E-5</c:v>
                </c:pt>
                <c:pt idx="41">
                  <c:v>3.7659880795440693E-5</c:v>
                </c:pt>
                <c:pt idx="42">
                  <c:v>2.3827839661433987E-5</c:v>
                </c:pt>
                <c:pt idx="43">
                  <c:v>1.1329530733302715E-5</c:v>
                </c:pt>
                <c:pt idx="44">
                  <c:v>1.4735807408410778E-8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7.4833212238237169E-8</c:v>
                </c:pt>
                <c:pt idx="56">
                  <c:v>-9.5082559390741744E-5</c:v>
                </c:pt>
                <c:pt idx="57">
                  <c:v>-1.8472354350380162E-4</c:v>
                </c:pt>
                <c:pt idx="58">
                  <c:v>-2.7178440683896016E-4</c:v>
                </c:pt>
                <c:pt idx="59">
                  <c:v>-3.5005989372255425E-4</c:v>
                </c:pt>
                <c:pt idx="60">
                  <c:v>-4.1785265560982204E-4</c:v>
                </c:pt>
                <c:pt idx="61">
                  <c:v>-4.7653935801657429E-4</c:v>
                </c:pt>
                <c:pt idx="62">
                  <c:v>-5.2502361771149795E-4</c:v>
                </c:pt>
                <c:pt idx="63">
                  <c:v>-5.6553606040969249E-4</c:v>
                </c:pt>
                <c:pt idx="64">
                  <c:v>-5.961419369464189E-4</c:v>
                </c:pt>
                <c:pt idx="65">
                  <c:v>-6.1782092290747965E-4</c:v>
                </c:pt>
                <c:pt idx="66">
                  <c:v>-6.2896497912227239E-4</c:v>
                </c:pt>
                <c:pt idx="67">
                  <c:v>-6.2961768675158113E-4</c:v>
                </c:pt>
                <c:pt idx="68">
                  <c:v>-6.1695914885718411E-4</c:v>
                </c:pt>
                <c:pt idx="69">
                  <c:v>-5.9160496016297042E-4</c:v>
                </c:pt>
                <c:pt idx="70">
                  <c:v>-5.4837725900073033E-4</c:v>
                </c:pt>
                <c:pt idx="71">
                  <c:v>-4.858682095412655E-4</c:v>
                </c:pt>
                <c:pt idx="72">
                  <c:v>-4.007822058257066E-4</c:v>
                </c:pt>
                <c:pt idx="73">
                  <c:v>-2.8944324646778505E-4</c:v>
                </c:pt>
                <c:pt idx="74">
                  <c:v>-1.5822567501733506E-4</c:v>
                </c:pt>
                <c:pt idx="75">
                  <c:v>-8.1083160619031784E-7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-5.8134943805847992E-7</c:v>
                </c:pt>
                <c:pt idx="87">
                  <c:v>-1.6780540706032467E-4</c:v>
                </c:pt>
                <c:pt idx="88">
                  <c:v>-3.0766733295929113E-4</c:v>
                </c:pt>
                <c:pt idx="89">
                  <c:v>-4.2624555855918703E-4</c:v>
                </c:pt>
                <c:pt idx="90">
                  <c:v>-5.1499023980423311E-4</c:v>
                </c:pt>
                <c:pt idx="91">
                  <c:v>-5.7431458486879145E-4</c:v>
                </c:pt>
                <c:pt idx="92">
                  <c:v>-6.0713657042111126E-4</c:v>
                </c:pt>
                <c:pt idx="93">
                  <c:v>-6.1347933500532773E-4</c:v>
                </c:pt>
                <c:pt idx="94">
                  <c:v>-5.976229080422626E-4</c:v>
                </c:pt>
                <c:pt idx="95">
                  <c:v>-5.5773656377386318E-4</c:v>
                </c:pt>
                <c:pt idx="96">
                  <c:v>-4.9504962836972551E-4</c:v>
                </c:pt>
                <c:pt idx="97">
                  <c:v>-4.0873797727928538E-4</c:v>
                </c:pt>
                <c:pt idx="98">
                  <c:v>-2.9869099910554927E-4</c:v>
                </c:pt>
                <c:pt idx="99">
                  <c:v>-1.6304752893719917E-4</c:v>
                </c:pt>
                <c:pt idx="100">
                  <c:v>-6.1253196963100491E-7</c:v>
                </c:pt>
              </c:numCache>
            </c:numRef>
          </c:xVal>
          <c:yVal>
            <c:numRef>
              <c:f>'New Harbor'!$B$1:$CX$1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CE8-45D9-A66E-EEAA572030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7860904"/>
        <c:axId val="587860576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4"/>
                <c:tx>
                  <c:strRef>
                    <c:extLst>
                      <c:ext uri="{02D57815-91ED-43cb-92C2-25804820EDAC}">
                        <c15:formulaRef>
                          <c15:sqref>'New Harbor'!$A$7</c15:sqref>
                        </c15:formulaRef>
                      </c:ext>
                    </c:extLst>
                    <c:strCache>
                      <c:ptCount val="1"/>
                      <c:pt idx="0">
                        <c:v>9 Ships Re 100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3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'New Harbor'!$B$1:$CX$1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9.9009900990099011E-3</c:v>
                      </c:pt>
                      <c:pt idx="1">
                        <c:v>1.9801980198019802E-2</c:v>
                      </c:pt>
                      <c:pt idx="2">
                        <c:v>2.9702970297029702E-2</c:v>
                      </c:pt>
                      <c:pt idx="3">
                        <c:v>3.9603960396039604E-2</c:v>
                      </c:pt>
                      <c:pt idx="4">
                        <c:v>4.9504950495049507E-2</c:v>
                      </c:pt>
                      <c:pt idx="5">
                        <c:v>5.9405940594059403E-2</c:v>
                      </c:pt>
                      <c:pt idx="6">
                        <c:v>6.9306930693069313E-2</c:v>
                      </c:pt>
                      <c:pt idx="7">
                        <c:v>7.9207920792079209E-2</c:v>
                      </c:pt>
                      <c:pt idx="8">
                        <c:v>8.9108910891089105E-2</c:v>
                      </c:pt>
                      <c:pt idx="9">
                        <c:v>9.9009900990099015E-2</c:v>
                      </c:pt>
                      <c:pt idx="10">
                        <c:v>0.10891089108910891</c:v>
                      </c:pt>
                      <c:pt idx="11">
                        <c:v>0.11881188118811881</c:v>
                      </c:pt>
                      <c:pt idx="12">
                        <c:v>0.12871287128712872</c:v>
                      </c:pt>
                      <c:pt idx="13">
                        <c:v>0.13861386138613863</c:v>
                      </c:pt>
                      <c:pt idx="14">
                        <c:v>0.14851485148514851</c:v>
                      </c:pt>
                      <c:pt idx="15">
                        <c:v>0.15841584158415842</c:v>
                      </c:pt>
                      <c:pt idx="16">
                        <c:v>0.16831683168316833</c:v>
                      </c:pt>
                      <c:pt idx="17">
                        <c:v>0.17821782178217821</c:v>
                      </c:pt>
                      <c:pt idx="18">
                        <c:v>0.18811881188118812</c:v>
                      </c:pt>
                      <c:pt idx="19">
                        <c:v>0.19801980198019803</c:v>
                      </c:pt>
                      <c:pt idx="20">
                        <c:v>0.20792079207920791</c:v>
                      </c:pt>
                      <c:pt idx="21">
                        <c:v>0.21782178217821782</c:v>
                      </c:pt>
                      <c:pt idx="22">
                        <c:v>0.22772277227722773</c:v>
                      </c:pt>
                      <c:pt idx="23">
                        <c:v>0.23762376237623761</c:v>
                      </c:pt>
                      <c:pt idx="24">
                        <c:v>0.24752475247524752</c:v>
                      </c:pt>
                      <c:pt idx="25">
                        <c:v>0.25742574257425743</c:v>
                      </c:pt>
                      <c:pt idx="26">
                        <c:v>0.26732673267326734</c:v>
                      </c:pt>
                      <c:pt idx="27">
                        <c:v>0.27722772277227725</c:v>
                      </c:pt>
                      <c:pt idx="28">
                        <c:v>0.28712871287128711</c:v>
                      </c:pt>
                      <c:pt idx="29">
                        <c:v>0.29702970297029702</c:v>
                      </c:pt>
                      <c:pt idx="30">
                        <c:v>0.30693069306930693</c:v>
                      </c:pt>
                      <c:pt idx="31">
                        <c:v>0.31683168316831684</c:v>
                      </c:pt>
                      <c:pt idx="32">
                        <c:v>0.32673267326732675</c:v>
                      </c:pt>
                      <c:pt idx="33">
                        <c:v>0.33663366336633666</c:v>
                      </c:pt>
                      <c:pt idx="34">
                        <c:v>0.34653465346534651</c:v>
                      </c:pt>
                      <c:pt idx="35">
                        <c:v>0.35643564356435642</c:v>
                      </c:pt>
                      <c:pt idx="36">
                        <c:v>0.36633663366336633</c:v>
                      </c:pt>
                      <c:pt idx="37">
                        <c:v>0.37623762376237624</c:v>
                      </c:pt>
                      <c:pt idx="38">
                        <c:v>0.38613861386138615</c:v>
                      </c:pt>
                      <c:pt idx="39">
                        <c:v>0.39603960396039606</c:v>
                      </c:pt>
                      <c:pt idx="40">
                        <c:v>0.40594059405940597</c:v>
                      </c:pt>
                      <c:pt idx="41">
                        <c:v>0.41584158415841582</c:v>
                      </c:pt>
                      <c:pt idx="42">
                        <c:v>0.42574257425742573</c:v>
                      </c:pt>
                      <c:pt idx="43">
                        <c:v>0.43564356435643564</c:v>
                      </c:pt>
                      <c:pt idx="44">
                        <c:v>0.44554455445544555</c:v>
                      </c:pt>
                      <c:pt idx="45">
                        <c:v>0.45544554455445546</c:v>
                      </c:pt>
                      <c:pt idx="46">
                        <c:v>0.46534653465346537</c:v>
                      </c:pt>
                      <c:pt idx="47">
                        <c:v>0.47524752475247523</c:v>
                      </c:pt>
                      <c:pt idx="48">
                        <c:v>0.48514851485148514</c:v>
                      </c:pt>
                      <c:pt idx="49">
                        <c:v>0.49504950495049505</c:v>
                      </c:pt>
                      <c:pt idx="50">
                        <c:v>0.50495049504950495</c:v>
                      </c:pt>
                      <c:pt idx="51">
                        <c:v>0.51485148514851486</c:v>
                      </c:pt>
                      <c:pt idx="52">
                        <c:v>0.52475247524752477</c:v>
                      </c:pt>
                      <c:pt idx="53">
                        <c:v>0.53465346534653468</c:v>
                      </c:pt>
                      <c:pt idx="54">
                        <c:v>0.54455445544554459</c:v>
                      </c:pt>
                      <c:pt idx="55">
                        <c:v>0.5544554455445545</c:v>
                      </c:pt>
                      <c:pt idx="56">
                        <c:v>0.5643564356435643</c:v>
                      </c:pt>
                      <c:pt idx="57">
                        <c:v>0.57425742574257421</c:v>
                      </c:pt>
                      <c:pt idx="58">
                        <c:v>0.58415841584158412</c:v>
                      </c:pt>
                      <c:pt idx="59">
                        <c:v>0.59405940594059403</c:v>
                      </c:pt>
                      <c:pt idx="60">
                        <c:v>0.60396039603960394</c:v>
                      </c:pt>
                      <c:pt idx="61">
                        <c:v>0.61386138613861385</c:v>
                      </c:pt>
                      <c:pt idx="62">
                        <c:v>0.62376237623762376</c:v>
                      </c:pt>
                      <c:pt idx="63">
                        <c:v>0.63366336633663367</c:v>
                      </c:pt>
                      <c:pt idx="64">
                        <c:v>0.64356435643564358</c:v>
                      </c:pt>
                      <c:pt idx="65">
                        <c:v>0.65346534653465349</c:v>
                      </c:pt>
                      <c:pt idx="66">
                        <c:v>0.6633663366336634</c:v>
                      </c:pt>
                      <c:pt idx="67">
                        <c:v>0.67326732673267331</c:v>
                      </c:pt>
                      <c:pt idx="68">
                        <c:v>0.68316831683168322</c:v>
                      </c:pt>
                      <c:pt idx="69">
                        <c:v>0.69306930693069302</c:v>
                      </c:pt>
                      <c:pt idx="70">
                        <c:v>0.70297029702970293</c:v>
                      </c:pt>
                      <c:pt idx="71">
                        <c:v>0.71287128712871284</c:v>
                      </c:pt>
                      <c:pt idx="72">
                        <c:v>0.72277227722772275</c:v>
                      </c:pt>
                      <c:pt idx="73">
                        <c:v>0.73267326732673266</c:v>
                      </c:pt>
                      <c:pt idx="74">
                        <c:v>0.74257425742574257</c:v>
                      </c:pt>
                      <c:pt idx="75">
                        <c:v>0.75247524752475248</c:v>
                      </c:pt>
                      <c:pt idx="76">
                        <c:v>0.76237623762376239</c:v>
                      </c:pt>
                      <c:pt idx="77">
                        <c:v>0.7722772277227723</c:v>
                      </c:pt>
                      <c:pt idx="78">
                        <c:v>0.78217821782178221</c:v>
                      </c:pt>
                      <c:pt idx="79">
                        <c:v>0.79207920792079212</c:v>
                      </c:pt>
                      <c:pt idx="80">
                        <c:v>0.80198019801980203</c:v>
                      </c:pt>
                      <c:pt idx="81">
                        <c:v>0.81188118811881194</c:v>
                      </c:pt>
                      <c:pt idx="82">
                        <c:v>0.82178217821782173</c:v>
                      </c:pt>
                      <c:pt idx="83">
                        <c:v>0.83168316831683164</c:v>
                      </c:pt>
                      <c:pt idx="84">
                        <c:v>0.84158415841584155</c:v>
                      </c:pt>
                      <c:pt idx="85">
                        <c:v>0.85148514851485146</c:v>
                      </c:pt>
                      <c:pt idx="86">
                        <c:v>0.86138613861386137</c:v>
                      </c:pt>
                      <c:pt idx="87">
                        <c:v>0.87128712871287128</c:v>
                      </c:pt>
                      <c:pt idx="88">
                        <c:v>0.88118811881188119</c:v>
                      </c:pt>
                      <c:pt idx="89">
                        <c:v>0.8910891089108911</c:v>
                      </c:pt>
                      <c:pt idx="90">
                        <c:v>0.90099009900990101</c:v>
                      </c:pt>
                      <c:pt idx="91">
                        <c:v>0.91089108910891092</c:v>
                      </c:pt>
                      <c:pt idx="92">
                        <c:v>0.92079207920792083</c:v>
                      </c:pt>
                      <c:pt idx="93">
                        <c:v>0.93069306930693074</c:v>
                      </c:pt>
                      <c:pt idx="94">
                        <c:v>0.94059405940594054</c:v>
                      </c:pt>
                      <c:pt idx="95">
                        <c:v>0.95049504950495045</c:v>
                      </c:pt>
                      <c:pt idx="96">
                        <c:v>0.96039603960396036</c:v>
                      </c:pt>
                      <c:pt idx="97">
                        <c:v>0.97029702970297027</c:v>
                      </c:pt>
                      <c:pt idx="98">
                        <c:v>0.98019801980198018</c:v>
                      </c:pt>
                      <c:pt idx="99">
                        <c:v>0.99009900990099009</c:v>
                      </c:pt>
                      <c:pt idx="100">
                        <c:v>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'New Harbor'!$B$7:$CX$7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-6.9548478059379054E-7</c:v>
                      </c:pt>
                      <c:pt idx="1">
                        <c:v>-1.9161125309418057E-4</c:v>
                      </c:pt>
                      <c:pt idx="2">
                        <c:v>-3.5421505978719105E-4</c:v>
                      </c:pt>
                      <c:pt idx="3">
                        <c:v>-4.9078576163432612E-4</c:v>
                      </c:pt>
                      <c:pt idx="4">
                        <c:v>-6.0143632304132178E-4</c:v>
                      </c:pt>
                      <c:pt idx="5">
                        <c:v>-6.880075051747624E-4</c:v>
                      </c:pt>
                      <c:pt idx="6">
                        <c:v>-7.494858872408661E-4</c:v>
                      </c:pt>
                      <c:pt idx="7">
                        <c:v>-7.8643096587066629E-4</c:v>
                      </c:pt>
                      <c:pt idx="8">
                        <c:v>-7.9653959531136062E-4</c:v>
                      </c:pt>
                      <c:pt idx="9">
                        <c:v>-7.8161804754110829E-4</c:v>
                      </c:pt>
                      <c:pt idx="10">
                        <c:v>-7.3544289582545895E-4</c:v>
                      </c:pt>
                      <c:pt idx="11">
                        <c:v>-6.5770268928141691E-4</c:v>
                      </c:pt>
                      <c:pt idx="12">
                        <c:v>-5.4466384664816827E-4</c:v>
                      </c:pt>
                      <c:pt idx="13">
                        <c:v>-3.9338556124974926E-4</c:v>
                      </c:pt>
                      <c:pt idx="14">
                        <c:v>-2.150676919593358E-4</c:v>
                      </c:pt>
                      <c:pt idx="15">
                        <c:v>-8.9408766278753065E-7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-3.9217715759756313E-7</c:v>
                      </c:pt>
                      <c:pt idx="27">
                        <c:v>-2.1320352445187963E-4</c:v>
                      </c:pt>
                      <c:pt idx="28">
                        <c:v>-4.0220591063901552E-4</c:v>
                      </c:pt>
                      <c:pt idx="29">
                        <c:v>-5.7484663881267274E-4</c:v>
                      </c:pt>
                      <c:pt idx="30">
                        <c:v>-7.1761254094517967E-4</c:v>
                      </c:pt>
                      <c:pt idx="31">
                        <c:v>-8.321168372704725E-4</c:v>
                      </c:pt>
                      <c:pt idx="32">
                        <c:v>-9.2113206419625873E-4</c:v>
                      </c:pt>
                      <c:pt idx="33">
                        <c:v>-9.8296673492619937E-4</c:v>
                      </c:pt>
                      <c:pt idx="34">
                        <c:v>-1.0244744609912441E-3</c:v>
                      </c:pt>
                      <c:pt idx="35">
                        <c:v>-1.0429542595209479E-3</c:v>
                      </c:pt>
                      <c:pt idx="36">
                        <c:v>-1.040687802633083E-3</c:v>
                      </c:pt>
                      <c:pt idx="37">
                        <c:v>-1.0148672496306506E-3</c:v>
                      </c:pt>
                      <c:pt idx="38">
                        <c:v>-9.6885453317077902E-4</c:v>
                      </c:pt>
                      <c:pt idx="39">
                        <c:v>-8.9517015403922672E-4</c:v>
                      </c:pt>
                      <c:pt idx="40">
                        <c:v>-7.9173803657107533E-4</c:v>
                      </c:pt>
                      <c:pt idx="41">
                        <c:v>-6.540181050649212E-4</c:v>
                      </c:pt>
                      <c:pt idx="42">
                        <c:v>-4.7457775061771252E-4</c:v>
                      </c:pt>
                      <c:pt idx="43">
                        <c:v>-2.6059922901482547E-4</c:v>
                      </c:pt>
                      <c:pt idx="44">
                        <c:v>-2.4599187255303748E-6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1.792262449471934E-6</c:v>
                      </c:pt>
                      <c:pt idx="56">
                        <c:v>1.0392177199932965E-4</c:v>
                      </c:pt>
                      <c:pt idx="57">
                        <c:v>1.8893720100946553E-4</c:v>
                      </c:pt>
                      <c:pt idx="58">
                        <c:v>2.5870077651171457E-4</c:v>
                      </c:pt>
                      <c:pt idx="59">
                        <c:v>3.1249320997381525E-4</c:v>
                      </c:pt>
                      <c:pt idx="60">
                        <c:v>3.5377148389487194E-4</c:v>
                      </c:pt>
                      <c:pt idx="61">
                        <c:v>3.8491364550671613E-4</c:v>
                      </c:pt>
                      <c:pt idx="62">
                        <c:v>4.0797562794865112E-4</c:v>
                      </c:pt>
                      <c:pt idx="63">
                        <c:v>4.2505334972112673E-4</c:v>
                      </c:pt>
                      <c:pt idx="64">
                        <c:v>4.3481709669298451E-4</c:v>
                      </c:pt>
                      <c:pt idx="65">
                        <c:v>4.3843427712003284E-4</c:v>
                      </c:pt>
                      <c:pt idx="66">
                        <c:v>4.3469924588851531E-4</c:v>
                      </c:pt>
                      <c:pt idx="67">
                        <c:v>4.2379312586276368E-4</c:v>
                      </c:pt>
                      <c:pt idx="68">
                        <c:v>4.0423868905491286E-4</c:v>
                      </c:pt>
                      <c:pt idx="69">
                        <c:v>3.7618402535553809E-4</c:v>
                      </c:pt>
                      <c:pt idx="70">
                        <c:v>3.367233097131839E-4</c:v>
                      </c:pt>
                      <c:pt idx="71">
                        <c:v>2.8745733967104609E-4</c:v>
                      </c:pt>
                      <c:pt idx="72">
                        <c:v>2.2770158275995303E-4</c:v>
                      </c:pt>
                      <c:pt idx="73">
                        <c:v>1.5636308993128003E-4</c:v>
                      </c:pt>
                      <c:pt idx="74">
                        <c:v>8.1934800213841674E-5</c:v>
                      </c:pt>
                      <c:pt idx="75">
                        <c:v>-4.3012266098767282E-7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1.0891184057277508E-6</c:v>
                      </c:pt>
                      <c:pt idx="87">
                        <c:v>1.1223759603133743E-4</c:v>
                      </c:pt>
                      <c:pt idx="88">
                        <c:v>2.0617173905294715E-4</c:v>
                      </c:pt>
                      <c:pt idx="89">
                        <c:v>2.8419871471487511E-4</c:v>
                      </c:pt>
                      <c:pt idx="90">
                        <c:v>3.4086271357278971E-4</c:v>
                      </c:pt>
                      <c:pt idx="91">
                        <c:v>3.7817594382903431E-4</c:v>
                      </c:pt>
                      <c:pt idx="92">
                        <c:v>3.975319925608753E-4</c:v>
                      </c:pt>
                      <c:pt idx="93">
                        <c:v>3.9944912433894508E-4</c:v>
                      </c:pt>
                      <c:pt idx="94">
                        <c:v>3.8680357843088686E-4</c:v>
                      </c:pt>
                      <c:pt idx="95">
                        <c:v>3.5897381610594834E-4</c:v>
                      </c:pt>
                      <c:pt idx="96">
                        <c:v>3.1707161101911176E-4</c:v>
                      </c:pt>
                      <c:pt idx="97">
                        <c:v>2.606248947501726E-4</c:v>
                      </c:pt>
                      <c:pt idx="98">
                        <c:v>1.8971803660173373E-4</c:v>
                      </c:pt>
                      <c:pt idx="99">
                        <c:v>1.0327093219190053E-4</c:v>
                      </c:pt>
                      <c:pt idx="100">
                        <c:v>3.9581583430143577E-7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CCE8-45D9-A66E-EEAA5720304C}"/>
                  </c:ext>
                </c:extLst>
              </c15:ser>
            </c15:filteredScatterSeries>
            <c15:filteredScatterSeries>
              <c15:ser>
                <c:idx val="6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Harbor'!$A$8</c15:sqref>
                        </c15:formulaRef>
                      </c:ext>
                    </c:extLst>
                    <c:strCache>
                      <c:ptCount val="1"/>
                      <c:pt idx="0">
                        <c:v>9 Ships Re 1000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3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Harbor'!$B$1:$CX$1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9.9009900990099011E-3</c:v>
                      </c:pt>
                      <c:pt idx="1">
                        <c:v>1.9801980198019802E-2</c:v>
                      </c:pt>
                      <c:pt idx="2">
                        <c:v>2.9702970297029702E-2</c:v>
                      </c:pt>
                      <c:pt idx="3">
                        <c:v>3.9603960396039604E-2</c:v>
                      </c:pt>
                      <c:pt idx="4">
                        <c:v>4.9504950495049507E-2</c:v>
                      </c:pt>
                      <c:pt idx="5">
                        <c:v>5.9405940594059403E-2</c:v>
                      </c:pt>
                      <c:pt idx="6">
                        <c:v>6.9306930693069313E-2</c:v>
                      </c:pt>
                      <c:pt idx="7">
                        <c:v>7.9207920792079209E-2</c:v>
                      </c:pt>
                      <c:pt idx="8">
                        <c:v>8.9108910891089105E-2</c:v>
                      </c:pt>
                      <c:pt idx="9">
                        <c:v>9.9009900990099015E-2</c:v>
                      </c:pt>
                      <c:pt idx="10">
                        <c:v>0.10891089108910891</c:v>
                      </c:pt>
                      <c:pt idx="11">
                        <c:v>0.11881188118811881</c:v>
                      </c:pt>
                      <c:pt idx="12">
                        <c:v>0.12871287128712872</c:v>
                      </c:pt>
                      <c:pt idx="13">
                        <c:v>0.13861386138613863</c:v>
                      </c:pt>
                      <c:pt idx="14">
                        <c:v>0.14851485148514851</c:v>
                      </c:pt>
                      <c:pt idx="15">
                        <c:v>0.15841584158415842</c:v>
                      </c:pt>
                      <c:pt idx="16">
                        <c:v>0.16831683168316833</c:v>
                      </c:pt>
                      <c:pt idx="17">
                        <c:v>0.17821782178217821</c:v>
                      </c:pt>
                      <c:pt idx="18">
                        <c:v>0.18811881188118812</c:v>
                      </c:pt>
                      <c:pt idx="19">
                        <c:v>0.19801980198019803</c:v>
                      </c:pt>
                      <c:pt idx="20">
                        <c:v>0.20792079207920791</c:v>
                      </c:pt>
                      <c:pt idx="21">
                        <c:v>0.21782178217821782</c:v>
                      </c:pt>
                      <c:pt idx="22">
                        <c:v>0.22772277227722773</c:v>
                      </c:pt>
                      <c:pt idx="23">
                        <c:v>0.23762376237623761</c:v>
                      </c:pt>
                      <c:pt idx="24">
                        <c:v>0.24752475247524752</c:v>
                      </c:pt>
                      <c:pt idx="25">
                        <c:v>0.25742574257425743</c:v>
                      </c:pt>
                      <c:pt idx="26">
                        <c:v>0.26732673267326734</c:v>
                      </c:pt>
                      <c:pt idx="27">
                        <c:v>0.27722772277227725</c:v>
                      </c:pt>
                      <c:pt idx="28">
                        <c:v>0.28712871287128711</c:v>
                      </c:pt>
                      <c:pt idx="29">
                        <c:v>0.29702970297029702</c:v>
                      </c:pt>
                      <c:pt idx="30">
                        <c:v>0.30693069306930693</c:v>
                      </c:pt>
                      <c:pt idx="31">
                        <c:v>0.31683168316831684</c:v>
                      </c:pt>
                      <c:pt idx="32">
                        <c:v>0.32673267326732675</c:v>
                      </c:pt>
                      <c:pt idx="33">
                        <c:v>0.33663366336633666</c:v>
                      </c:pt>
                      <c:pt idx="34">
                        <c:v>0.34653465346534651</c:v>
                      </c:pt>
                      <c:pt idx="35">
                        <c:v>0.35643564356435642</c:v>
                      </c:pt>
                      <c:pt idx="36">
                        <c:v>0.36633663366336633</c:v>
                      </c:pt>
                      <c:pt idx="37">
                        <c:v>0.37623762376237624</c:v>
                      </c:pt>
                      <c:pt idx="38">
                        <c:v>0.38613861386138615</c:v>
                      </c:pt>
                      <c:pt idx="39">
                        <c:v>0.39603960396039606</c:v>
                      </c:pt>
                      <c:pt idx="40">
                        <c:v>0.40594059405940597</c:v>
                      </c:pt>
                      <c:pt idx="41">
                        <c:v>0.41584158415841582</c:v>
                      </c:pt>
                      <c:pt idx="42">
                        <c:v>0.42574257425742573</c:v>
                      </c:pt>
                      <c:pt idx="43">
                        <c:v>0.43564356435643564</c:v>
                      </c:pt>
                      <c:pt idx="44">
                        <c:v>0.44554455445544555</c:v>
                      </c:pt>
                      <c:pt idx="45">
                        <c:v>0.45544554455445546</c:v>
                      </c:pt>
                      <c:pt idx="46">
                        <c:v>0.46534653465346537</c:v>
                      </c:pt>
                      <c:pt idx="47">
                        <c:v>0.47524752475247523</c:v>
                      </c:pt>
                      <c:pt idx="48">
                        <c:v>0.48514851485148514</c:v>
                      </c:pt>
                      <c:pt idx="49">
                        <c:v>0.49504950495049505</c:v>
                      </c:pt>
                      <c:pt idx="50">
                        <c:v>0.50495049504950495</c:v>
                      </c:pt>
                      <c:pt idx="51">
                        <c:v>0.51485148514851486</c:v>
                      </c:pt>
                      <c:pt idx="52">
                        <c:v>0.52475247524752477</c:v>
                      </c:pt>
                      <c:pt idx="53">
                        <c:v>0.53465346534653468</c:v>
                      </c:pt>
                      <c:pt idx="54">
                        <c:v>0.54455445544554459</c:v>
                      </c:pt>
                      <c:pt idx="55">
                        <c:v>0.5544554455445545</c:v>
                      </c:pt>
                      <c:pt idx="56">
                        <c:v>0.5643564356435643</c:v>
                      </c:pt>
                      <c:pt idx="57">
                        <c:v>0.57425742574257421</c:v>
                      </c:pt>
                      <c:pt idx="58">
                        <c:v>0.58415841584158412</c:v>
                      </c:pt>
                      <c:pt idx="59">
                        <c:v>0.59405940594059403</c:v>
                      </c:pt>
                      <c:pt idx="60">
                        <c:v>0.60396039603960394</c:v>
                      </c:pt>
                      <c:pt idx="61">
                        <c:v>0.61386138613861385</c:v>
                      </c:pt>
                      <c:pt idx="62">
                        <c:v>0.62376237623762376</c:v>
                      </c:pt>
                      <c:pt idx="63">
                        <c:v>0.63366336633663367</c:v>
                      </c:pt>
                      <c:pt idx="64">
                        <c:v>0.64356435643564358</c:v>
                      </c:pt>
                      <c:pt idx="65">
                        <c:v>0.65346534653465349</c:v>
                      </c:pt>
                      <c:pt idx="66">
                        <c:v>0.6633663366336634</c:v>
                      </c:pt>
                      <c:pt idx="67">
                        <c:v>0.67326732673267331</c:v>
                      </c:pt>
                      <c:pt idx="68">
                        <c:v>0.68316831683168322</c:v>
                      </c:pt>
                      <c:pt idx="69">
                        <c:v>0.69306930693069302</c:v>
                      </c:pt>
                      <c:pt idx="70">
                        <c:v>0.70297029702970293</c:v>
                      </c:pt>
                      <c:pt idx="71">
                        <c:v>0.71287128712871284</c:v>
                      </c:pt>
                      <c:pt idx="72">
                        <c:v>0.72277227722772275</c:v>
                      </c:pt>
                      <c:pt idx="73">
                        <c:v>0.73267326732673266</c:v>
                      </c:pt>
                      <c:pt idx="74">
                        <c:v>0.74257425742574257</c:v>
                      </c:pt>
                      <c:pt idx="75">
                        <c:v>0.75247524752475248</c:v>
                      </c:pt>
                      <c:pt idx="76">
                        <c:v>0.76237623762376239</c:v>
                      </c:pt>
                      <c:pt idx="77">
                        <c:v>0.7722772277227723</c:v>
                      </c:pt>
                      <c:pt idx="78">
                        <c:v>0.78217821782178221</c:v>
                      </c:pt>
                      <c:pt idx="79">
                        <c:v>0.79207920792079212</c:v>
                      </c:pt>
                      <c:pt idx="80">
                        <c:v>0.80198019801980203</c:v>
                      </c:pt>
                      <c:pt idx="81">
                        <c:v>0.81188118811881194</c:v>
                      </c:pt>
                      <c:pt idx="82">
                        <c:v>0.82178217821782173</c:v>
                      </c:pt>
                      <c:pt idx="83">
                        <c:v>0.83168316831683164</c:v>
                      </c:pt>
                      <c:pt idx="84">
                        <c:v>0.84158415841584155</c:v>
                      </c:pt>
                      <c:pt idx="85">
                        <c:v>0.85148514851485146</c:v>
                      </c:pt>
                      <c:pt idx="86">
                        <c:v>0.86138613861386137</c:v>
                      </c:pt>
                      <c:pt idx="87">
                        <c:v>0.87128712871287128</c:v>
                      </c:pt>
                      <c:pt idx="88">
                        <c:v>0.88118811881188119</c:v>
                      </c:pt>
                      <c:pt idx="89">
                        <c:v>0.8910891089108911</c:v>
                      </c:pt>
                      <c:pt idx="90">
                        <c:v>0.90099009900990101</c:v>
                      </c:pt>
                      <c:pt idx="91">
                        <c:v>0.91089108910891092</c:v>
                      </c:pt>
                      <c:pt idx="92">
                        <c:v>0.92079207920792083</c:v>
                      </c:pt>
                      <c:pt idx="93">
                        <c:v>0.93069306930693074</c:v>
                      </c:pt>
                      <c:pt idx="94">
                        <c:v>0.94059405940594054</c:v>
                      </c:pt>
                      <c:pt idx="95">
                        <c:v>0.95049504950495045</c:v>
                      </c:pt>
                      <c:pt idx="96">
                        <c:v>0.96039603960396036</c:v>
                      </c:pt>
                      <c:pt idx="97">
                        <c:v>0.97029702970297027</c:v>
                      </c:pt>
                      <c:pt idx="98">
                        <c:v>0.98019801980198018</c:v>
                      </c:pt>
                      <c:pt idx="99">
                        <c:v>0.99009900990099009</c:v>
                      </c:pt>
                      <c:pt idx="1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Harbor'!$B$8:$CX$8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-1.0883328231272101E-6</c:v>
                      </c:pt>
                      <c:pt idx="1">
                        <c:v>-1.8831447013533214E-4</c:v>
                      </c:pt>
                      <c:pt idx="2">
                        <c:v>-3.4813613560873814E-4</c:v>
                      </c:pt>
                      <c:pt idx="3">
                        <c:v>-4.8249888803342602E-4</c:v>
                      </c:pt>
                      <c:pt idx="4">
                        <c:v>-5.9198724504960147E-4</c:v>
                      </c:pt>
                      <c:pt idx="5">
                        <c:v>-6.7753591229123111E-4</c:v>
                      </c:pt>
                      <c:pt idx="6">
                        <c:v>-7.3885117654730629E-4</c:v>
                      </c:pt>
                      <c:pt idx="7">
                        <c:v>-7.7589168378439642E-4</c:v>
                      </c:pt>
                      <c:pt idx="8">
                        <c:v>-7.8723539875035604E-4</c:v>
                      </c:pt>
                      <c:pt idx="9">
                        <c:v>-7.7279944378572552E-4</c:v>
                      </c:pt>
                      <c:pt idx="10">
                        <c:v>-7.2872475725594061E-4</c:v>
                      </c:pt>
                      <c:pt idx="11">
                        <c:v>-6.5310807695086984E-4</c:v>
                      </c:pt>
                      <c:pt idx="12">
                        <c:v>-5.4232298880572906E-4</c:v>
                      </c:pt>
                      <c:pt idx="13">
                        <c:v>-3.9388498846155002E-4</c:v>
                      </c:pt>
                      <c:pt idx="14">
                        <c:v>-2.1327650484182883E-4</c:v>
                      </c:pt>
                      <c:pt idx="15">
                        <c:v>-1.1644384286223493E-6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-4.5099337094815644E-7</c:v>
                      </c:pt>
                      <c:pt idx="27">
                        <c:v>-1.8677952813806863E-4</c:v>
                      </c:pt>
                      <c:pt idx="28">
                        <c:v>-3.5639128779428787E-4</c:v>
                      </c:pt>
                      <c:pt idx="29">
                        <c:v>-5.0731747904537137E-4</c:v>
                      </c:pt>
                      <c:pt idx="30">
                        <c:v>-6.3234263693829262E-4</c:v>
                      </c:pt>
                      <c:pt idx="31">
                        <c:v>-7.3183634423191004E-4</c:v>
                      </c:pt>
                      <c:pt idx="32">
                        <c:v>-8.0814452022783857E-4</c:v>
                      </c:pt>
                      <c:pt idx="33">
                        <c:v>-8.6175043345179463E-4</c:v>
                      </c:pt>
                      <c:pt idx="34">
                        <c:v>-8.9606946987113017E-4</c:v>
                      </c:pt>
                      <c:pt idx="35">
                        <c:v>-9.108623465015549E-4</c:v>
                      </c:pt>
                      <c:pt idx="36">
                        <c:v>-9.0718624500540099E-4</c:v>
                      </c:pt>
                      <c:pt idx="37">
                        <c:v>-8.8405473067346705E-4</c:v>
                      </c:pt>
                      <c:pt idx="38">
                        <c:v>-8.420658098916195E-4</c:v>
                      </c:pt>
                      <c:pt idx="39">
                        <c:v>-7.7765825194283246E-4</c:v>
                      </c:pt>
                      <c:pt idx="40">
                        <c:v>-6.876407686190446E-4</c:v>
                      </c:pt>
                      <c:pt idx="41">
                        <c:v>-5.6808860982166735E-4</c:v>
                      </c:pt>
                      <c:pt idx="42">
                        <c:v>-4.1352528785433936E-4</c:v>
                      </c:pt>
                      <c:pt idx="43">
                        <c:v>-2.2514838750327238E-4</c:v>
                      </c:pt>
                      <c:pt idx="44">
                        <c:v>-1.9141496748619335E-6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1.1785381446164648E-6</c:v>
                      </c:pt>
                      <c:pt idx="56">
                        <c:v>9.3233201682114158E-5</c:v>
                      </c:pt>
                      <c:pt idx="57">
                        <c:v>1.6985964001218858E-4</c:v>
                      </c:pt>
                      <c:pt idx="58">
                        <c:v>2.3064986602489238E-4</c:v>
                      </c:pt>
                      <c:pt idx="59">
                        <c:v>2.7725614444335667E-4</c:v>
                      </c:pt>
                      <c:pt idx="60">
                        <c:v>3.1274654141047101E-4</c:v>
                      </c:pt>
                      <c:pt idx="61">
                        <c:v>3.3915546513262057E-4</c:v>
                      </c:pt>
                      <c:pt idx="62">
                        <c:v>3.5867394987846267E-4</c:v>
                      </c:pt>
                      <c:pt idx="63">
                        <c:v>3.7244886605834553E-4</c:v>
                      </c:pt>
                      <c:pt idx="64">
                        <c:v>3.801887958016745E-4</c:v>
                      </c:pt>
                      <c:pt idx="65">
                        <c:v>3.82202335210759E-4</c:v>
                      </c:pt>
                      <c:pt idx="66">
                        <c:v>3.780036133498405E-4</c:v>
                      </c:pt>
                      <c:pt idx="67">
                        <c:v>3.6732830299331158E-4</c:v>
                      </c:pt>
                      <c:pt idx="68">
                        <c:v>3.4937195681262394E-4</c:v>
                      </c:pt>
                      <c:pt idx="69">
                        <c:v>3.237589226881441E-4</c:v>
                      </c:pt>
                      <c:pt idx="70">
                        <c:v>2.8899200278030974E-4</c:v>
                      </c:pt>
                      <c:pt idx="71">
                        <c:v>2.4565090012692686E-4</c:v>
                      </c:pt>
                      <c:pt idx="72">
                        <c:v>1.9339645091148242E-4</c:v>
                      </c:pt>
                      <c:pt idx="73">
                        <c:v>1.3251849658670988E-4</c:v>
                      </c:pt>
                      <c:pt idx="74">
                        <c:v>6.8020733161815292E-5</c:v>
                      </c:pt>
                      <c:pt idx="75">
                        <c:v>-1.9867473902816803E-7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9.0375358149796029E-7</c:v>
                      </c:pt>
                      <c:pt idx="87">
                        <c:v>1.0949839015716055E-4</c:v>
                      </c:pt>
                      <c:pt idx="88">
                        <c:v>2.0263643452165606E-4</c:v>
                      </c:pt>
                      <c:pt idx="89">
                        <c:v>2.7756775880212779E-4</c:v>
                      </c:pt>
                      <c:pt idx="90">
                        <c:v>3.3209486354673473E-4</c:v>
                      </c:pt>
                      <c:pt idx="91">
                        <c:v>3.6742031157234071E-4</c:v>
                      </c:pt>
                      <c:pt idx="92">
                        <c:v>3.8511077713173063E-4</c:v>
                      </c:pt>
                      <c:pt idx="93">
                        <c:v>3.8650090939410995E-4</c:v>
                      </c:pt>
                      <c:pt idx="94">
                        <c:v>3.7345065550668322E-4</c:v>
                      </c:pt>
                      <c:pt idx="95">
                        <c:v>3.4615947278022948E-4</c:v>
                      </c:pt>
                      <c:pt idx="96">
                        <c:v>3.0525925031298312E-4</c:v>
                      </c:pt>
                      <c:pt idx="97">
                        <c:v>2.5070713158325766E-4</c:v>
                      </c:pt>
                      <c:pt idx="98">
                        <c:v>1.8224662696993211E-4</c:v>
                      </c:pt>
                      <c:pt idx="99">
                        <c:v>9.92905855880219E-5</c:v>
                      </c:pt>
                      <c:pt idx="100">
                        <c:v>6.2963855850236484E-7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CE8-45D9-A66E-EEAA5720304C}"/>
                  </c:ext>
                </c:extLst>
              </c15:ser>
            </c15:filteredScatterSeries>
            <c15:filteredScatterSeries>
              <c15:ser>
                <c:idx val="7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Harbor'!$A$9</c15:sqref>
                        </c15:formulaRef>
                      </c:ext>
                    </c:extLst>
                    <c:strCache>
                      <c:ptCount val="1"/>
                      <c:pt idx="0">
                        <c:v>9 Ships Re 3200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3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Harbor'!$B$1:$CX$1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9.9009900990099011E-3</c:v>
                      </c:pt>
                      <c:pt idx="1">
                        <c:v>1.9801980198019802E-2</c:v>
                      </c:pt>
                      <c:pt idx="2">
                        <c:v>2.9702970297029702E-2</c:v>
                      </c:pt>
                      <c:pt idx="3">
                        <c:v>3.9603960396039604E-2</c:v>
                      </c:pt>
                      <c:pt idx="4">
                        <c:v>4.9504950495049507E-2</c:v>
                      </c:pt>
                      <c:pt idx="5">
                        <c:v>5.9405940594059403E-2</c:v>
                      </c:pt>
                      <c:pt idx="6">
                        <c:v>6.9306930693069313E-2</c:v>
                      </c:pt>
                      <c:pt idx="7">
                        <c:v>7.9207920792079209E-2</c:v>
                      </c:pt>
                      <c:pt idx="8">
                        <c:v>8.9108910891089105E-2</c:v>
                      </c:pt>
                      <c:pt idx="9">
                        <c:v>9.9009900990099015E-2</c:v>
                      </c:pt>
                      <c:pt idx="10">
                        <c:v>0.10891089108910891</c:v>
                      </c:pt>
                      <c:pt idx="11">
                        <c:v>0.11881188118811881</c:v>
                      </c:pt>
                      <c:pt idx="12">
                        <c:v>0.12871287128712872</c:v>
                      </c:pt>
                      <c:pt idx="13">
                        <c:v>0.13861386138613863</c:v>
                      </c:pt>
                      <c:pt idx="14">
                        <c:v>0.14851485148514851</c:v>
                      </c:pt>
                      <c:pt idx="15">
                        <c:v>0.15841584158415842</c:v>
                      </c:pt>
                      <c:pt idx="16">
                        <c:v>0.16831683168316833</c:v>
                      </c:pt>
                      <c:pt idx="17">
                        <c:v>0.17821782178217821</c:v>
                      </c:pt>
                      <c:pt idx="18">
                        <c:v>0.18811881188118812</c:v>
                      </c:pt>
                      <c:pt idx="19">
                        <c:v>0.19801980198019803</c:v>
                      </c:pt>
                      <c:pt idx="20">
                        <c:v>0.20792079207920791</c:v>
                      </c:pt>
                      <c:pt idx="21">
                        <c:v>0.21782178217821782</c:v>
                      </c:pt>
                      <c:pt idx="22">
                        <c:v>0.22772277227722773</c:v>
                      </c:pt>
                      <c:pt idx="23">
                        <c:v>0.23762376237623761</c:v>
                      </c:pt>
                      <c:pt idx="24">
                        <c:v>0.24752475247524752</c:v>
                      </c:pt>
                      <c:pt idx="25">
                        <c:v>0.25742574257425743</c:v>
                      </c:pt>
                      <c:pt idx="26">
                        <c:v>0.26732673267326734</c:v>
                      </c:pt>
                      <c:pt idx="27">
                        <c:v>0.27722772277227725</c:v>
                      </c:pt>
                      <c:pt idx="28">
                        <c:v>0.28712871287128711</c:v>
                      </c:pt>
                      <c:pt idx="29">
                        <c:v>0.29702970297029702</c:v>
                      </c:pt>
                      <c:pt idx="30">
                        <c:v>0.30693069306930693</c:v>
                      </c:pt>
                      <c:pt idx="31">
                        <c:v>0.31683168316831684</c:v>
                      </c:pt>
                      <c:pt idx="32">
                        <c:v>0.32673267326732675</c:v>
                      </c:pt>
                      <c:pt idx="33">
                        <c:v>0.33663366336633666</c:v>
                      </c:pt>
                      <c:pt idx="34">
                        <c:v>0.34653465346534651</c:v>
                      </c:pt>
                      <c:pt idx="35">
                        <c:v>0.35643564356435642</c:v>
                      </c:pt>
                      <c:pt idx="36">
                        <c:v>0.36633663366336633</c:v>
                      </c:pt>
                      <c:pt idx="37">
                        <c:v>0.37623762376237624</c:v>
                      </c:pt>
                      <c:pt idx="38">
                        <c:v>0.38613861386138615</c:v>
                      </c:pt>
                      <c:pt idx="39">
                        <c:v>0.39603960396039606</c:v>
                      </c:pt>
                      <c:pt idx="40">
                        <c:v>0.40594059405940597</c:v>
                      </c:pt>
                      <c:pt idx="41">
                        <c:v>0.41584158415841582</c:v>
                      </c:pt>
                      <c:pt idx="42">
                        <c:v>0.42574257425742573</c:v>
                      </c:pt>
                      <c:pt idx="43">
                        <c:v>0.43564356435643564</c:v>
                      </c:pt>
                      <c:pt idx="44">
                        <c:v>0.44554455445544555</c:v>
                      </c:pt>
                      <c:pt idx="45">
                        <c:v>0.45544554455445546</c:v>
                      </c:pt>
                      <c:pt idx="46">
                        <c:v>0.46534653465346537</c:v>
                      </c:pt>
                      <c:pt idx="47">
                        <c:v>0.47524752475247523</c:v>
                      </c:pt>
                      <c:pt idx="48">
                        <c:v>0.48514851485148514</c:v>
                      </c:pt>
                      <c:pt idx="49">
                        <c:v>0.49504950495049505</c:v>
                      </c:pt>
                      <c:pt idx="50">
                        <c:v>0.50495049504950495</c:v>
                      </c:pt>
                      <c:pt idx="51">
                        <c:v>0.51485148514851486</c:v>
                      </c:pt>
                      <c:pt idx="52">
                        <c:v>0.52475247524752477</c:v>
                      </c:pt>
                      <c:pt idx="53">
                        <c:v>0.53465346534653468</c:v>
                      </c:pt>
                      <c:pt idx="54">
                        <c:v>0.54455445544554459</c:v>
                      </c:pt>
                      <c:pt idx="55">
                        <c:v>0.5544554455445545</c:v>
                      </c:pt>
                      <c:pt idx="56">
                        <c:v>0.5643564356435643</c:v>
                      </c:pt>
                      <c:pt idx="57">
                        <c:v>0.57425742574257421</c:v>
                      </c:pt>
                      <c:pt idx="58">
                        <c:v>0.58415841584158412</c:v>
                      </c:pt>
                      <c:pt idx="59">
                        <c:v>0.59405940594059403</c:v>
                      </c:pt>
                      <c:pt idx="60">
                        <c:v>0.60396039603960394</c:v>
                      </c:pt>
                      <c:pt idx="61">
                        <c:v>0.61386138613861385</c:v>
                      </c:pt>
                      <c:pt idx="62">
                        <c:v>0.62376237623762376</c:v>
                      </c:pt>
                      <c:pt idx="63">
                        <c:v>0.63366336633663367</c:v>
                      </c:pt>
                      <c:pt idx="64">
                        <c:v>0.64356435643564358</c:v>
                      </c:pt>
                      <c:pt idx="65">
                        <c:v>0.65346534653465349</c:v>
                      </c:pt>
                      <c:pt idx="66">
                        <c:v>0.6633663366336634</c:v>
                      </c:pt>
                      <c:pt idx="67">
                        <c:v>0.67326732673267331</c:v>
                      </c:pt>
                      <c:pt idx="68">
                        <c:v>0.68316831683168322</c:v>
                      </c:pt>
                      <c:pt idx="69">
                        <c:v>0.69306930693069302</c:v>
                      </c:pt>
                      <c:pt idx="70">
                        <c:v>0.70297029702970293</c:v>
                      </c:pt>
                      <c:pt idx="71">
                        <c:v>0.71287128712871284</c:v>
                      </c:pt>
                      <c:pt idx="72">
                        <c:v>0.72277227722772275</c:v>
                      </c:pt>
                      <c:pt idx="73">
                        <c:v>0.73267326732673266</c:v>
                      </c:pt>
                      <c:pt idx="74">
                        <c:v>0.74257425742574257</c:v>
                      </c:pt>
                      <c:pt idx="75">
                        <c:v>0.75247524752475248</c:v>
                      </c:pt>
                      <c:pt idx="76">
                        <c:v>0.76237623762376239</c:v>
                      </c:pt>
                      <c:pt idx="77">
                        <c:v>0.7722772277227723</c:v>
                      </c:pt>
                      <c:pt idx="78">
                        <c:v>0.78217821782178221</c:v>
                      </c:pt>
                      <c:pt idx="79">
                        <c:v>0.79207920792079212</c:v>
                      </c:pt>
                      <c:pt idx="80">
                        <c:v>0.80198019801980203</c:v>
                      </c:pt>
                      <c:pt idx="81">
                        <c:v>0.81188118811881194</c:v>
                      </c:pt>
                      <c:pt idx="82">
                        <c:v>0.82178217821782173</c:v>
                      </c:pt>
                      <c:pt idx="83">
                        <c:v>0.83168316831683164</c:v>
                      </c:pt>
                      <c:pt idx="84">
                        <c:v>0.84158415841584155</c:v>
                      </c:pt>
                      <c:pt idx="85">
                        <c:v>0.85148514851485146</c:v>
                      </c:pt>
                      <c:pt idx="86">
                        <c:v>0.86138613861386137</c:v>
                      </c:pt>
                      <c:pt idx="87">
                        <c:v>0.87128712871287128</c:v>
                      </c:pt>
                      <c:pt idx="88">
                        <c:v>0.88118811881188119</c:v>
                      </c:pt>
                      <c:pt idx="89">
                        <c:v>0.8910891089108911</c:v>
                      </c:pt>
                      <c:pt idx="90">
                        <c:v>0.90099009900990101</c:v>
                      </c:pt>
                      <c:pt idx="91">
                        <c:v>0.91089108910891092</c:v>
                      </c:pt>
                      <c:pt idx="92">
                        <c:v>0.92079207920792083</c:v>
                      </c:pt>
                      <c:pt idx="93">
                        <c:v>0.93069306930693074</c:v>
                      </c:pt>
                      <c:pt idx="94">
                        <c:v>0.94059405940594054</c:v>
                      </c:pt>
                      <c:pt idx="95">
                        <c:v>0.95049504950495045</c:v>
                      </c:pt>
                      <c:pt idx="96">
                        <c:v>0.96039603960396036</c:v>
                      </c:pt>
                      <c:pt idx="97">
                        <c:v>0.97029702970297027</c:v>
                      </c:pt>
                      <c:pt idx="98">
                        <c:v>0.98019801980198018</c:v>
                      </c:pt>
                      <c:pt idx="99">
                        <c:v>0.99009900990099009</c:v>
                      </c:pt>
                      <c:pt idx="1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Harbor'!$B$9:$CX$9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-3.2104504488854453E-6</c:v>
                      </c:pt>
                      <c:pt idx="1">
                        <c:v>-1.3385278326784642E-4</c:v>
                      </c:pt>
                      <c:pt idx="2">
                        <c:v>-2.4563412973413853E-4</c:v>
                      </c:pt>
                      <c:pt idx="3">
                        <c:v>-3.3980430030944189E-4</c:v>
                      </c:pt>
                      <c:pt idx="4">
                        <c:v>-4.1695554374823713E-4</c:v>
                      </c:pt>
                      <c:pt idx="5">
                        <c:v>-4.774255037757947E-4</c:v>
                      </c:pt>
                      <c:pt idx="6">
                        <c:v>-5.2124115691708716E-4</c:v>
                      </c:pt>
                      <c:pt idx="7">
                        <c:v>-5.4813780270641531E-4</c:v>
                      </c:pt>
                      <c:pt idx="8">
                        <c:v>-5.5751837069877204E-4</c:v>
                      </c:pt>
                      <c:pt idx="9">
                        <c:v>-5.4838690029735185E-4</c:v>
                      </c:pt>
                      <c:pt idx="10">
                        <c:v>-5.1925544323665218E-4</c:v>
                      </c:pt>
                      <c:pt idx="11">
                        <c:v>-4.6807361951568507E-4</c:v>
                      </c:pt>
                      <c:pt idx="12">
                        <c:v>-3.9233189940557069E-4</c:v>
                      </c:pt>
                      <c:pt idx="13">
                        <c:v>-2.8956866173705629E-4</c:v>
                      </c:pt>
                      <c:pt idx="14">
                        <c:v>-1.5833423773735613E-4</c:v>
                      </c:pt>
                      <c:pt idx="15">
                        <c:v>-2.8207148593114516E-6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-7.6164281745215702E-7</c:v>
                      </c:pt>
                      <c:pt idx="27">
                        <c:v>-1.2567840926235564E-4</c:v>
                      </c:pt>
                      <c:pt idx="28">
                        <c:v>-2.3909293577592799E-4</c:v>
                      </c:pt>
                      <c:pt idx="29">
                        <c:v>-3.355048921597156E-4</c:v>
                      </c:pt>
                      <c:pt idx="30">
                        <c:v>-4.1446606178172107E-4</c:v>
                      </c:pt>
                      <c:pt idx="31">
                        <c:v>-4.7679529437277466E-4</c:v>
                      </c:pt>
                      <c:pt idx="32">
                        <c:v>-5.2386262017260668E-4</c:v>
                      </c:pt>
                      <c:pt idx="33">
                        <c:v>-5.5700439432816847E-4</c:v>
                      </c:pt>
                      <c:pt idx="34">
                        <c:v>-5.7729838913155127E-4</c:v>
                      </c:pt>
                      <c:pt idx="35">
                        <c:v>-5.8548925219669009E-4</c:v>
                      </c:pt>
                      <c:pt idx="36">
                        <c:v>-5.8196229272533605E-4</c:v>
                      </c:pt>
                      <c:pt idx="37">
                        <c:v>-5.6669847056350171E-4</c:v>
                      </c:pt>
                      <c:pt idx="38">
                        <c:v>-5.3918631091898607E-4</c:v>
                      </c:pt>
                      <c:pt idx="39">
                        <c:v>-4.982810389284162E-4</c:v>
                      </c:pt>
                      <c:pt idx="40">
                        <c:v>-4.4201667063963838E-4</c:v>
                      </c:pt>
                      <c:pt idx="41">
                        <c:v>-3.6753897794855053E-4</c:v>
                      </c:pt>
                      <c:pt idx="42">
                        <c:v>-2.712909989813443E-4</c:v>
                      </c:pt>
                      <c:pt idx="43">
                        <c:v>-1.4987411661752784E-4</c:v>
                      </c:pt>
                      <c:pt idx="44">
                        <c:v>-3.4948728853461912E-6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2.5656621344941683E-6</c:v>
                      </c:pt>
                      <c:pt idx="56">
                        <c:v>8.6239572889817656E-5</c:v>
                      </c:pt>
                      <c:pt idx="57">
                        <c:v>1.5325540255453748E-4</c:v>
                      </c:pt>
                      <c:pt idx="58">
                        <c:v>2.050879849839958E-4</c:v>
                      </c:pt>
                      <c:pt idx="59">
                        <c:v>2.4475284464562627E-4</c:v>
                      </c:pt>
                      <c:pt idx="60">
                        <c:v>2.7502485948883868E-4</c:v>
                      </c:pt>
                      <c:pt idx="61">
                        <c:v>2.9794972045223145E-4</c:v>
                      </c:pt>
                      <c:pt idx="62">
                        <c:v>3.1483926925426713E-4</c:v>
                      </c:pt>
                      <c:pt idx="63">
                        <c:v>3.2639514838542764E-4</c:v>
                      </c:pt>
                      <c:pt idx="64">
                        <c:v>3.3288957016310299E-4</c:v>
                      </c:pt>
                      <c:pt idx="65">
                        <c:v>3.3429281591206049E-4</c:v>
                      </c:pt>
                      <c:pt idx="66">
                        <c:v>3.3035987843821395E-4</c:v>
                      </c:pt>
                      <c:pt idx="67">
                        <c:v>3.2068456965546251E-4</c:v>
                      </c:pt>
                      <c:pt idx="68">
                        <c:v>3.0473989840666579E-4</c:v>
                      </c:pt>
                      <c:pt idx="69">
                        <c:v>2.8192657453493265E-4</c:v>
                      </c:pt>
                      <c:pt idx="70">
                        <c:v>2.5165037684537627E-4</c:v>
                      </c:pt>
                      <c:pt idx="71">
                        <c:v>2.1348580704848649E-4</c:v>
                      </c:pt>
                      <c:pt idx="72">
                        <c:v>1.6744189498075465E-4</c:v>
                      </c:pt>
                      <c:pt idx="73">
                        <c:v>1.1444787487985786E-4</c:v>
                      </c:pt>
                      <c:pt idx="74">
                        <c:v>5.662879404590272E-5</c:v>
                      </c:pt>
                      <c:pt idx="75">
                        <c:v>-8.2936221851010824E-7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3.2488708959597683E-6</c:v>
                      </c:pt>
                      <c:pt idx="87">
                        <c:v>1.6734415894180808E-4</c:v>
                      </c:pt>
                      <c:pt idx="88">
                        <c:v>3.0414883358106183E-4</c:v>
                      </c:pt>
                      <c:pt idx="89">
                        <c:v>4.0912518725657834E-4</c:v>
                      </c:pt>
                      <c:pt idx="90">
                        <c:v>4.8387887447542694E-4</c:v>
                      </c:pt>
                      <c:pt idx="91">
                        <c:v>5.3110107656222712E-4</c:v>
                      </c:pt>
                      <c:pt idx="92">
                        <c:v>5.5361221248487126E-4</c:v>
                      </c:pt>
                      <c:pt idx="93">
                        <c:v>5.5372769025035498E-4</c:v>
                      </c:pt>
                      <c:pt idx="94">
                        <c:v>5.3312262159210225E-4</c:v>
                      </c:pt>
                      <c:pt idx="95">
                        <c:v>4.9289842403095474E-4</c:v>
                      </c:pt>
                      <c:pt idx="96">
                        <c:v>4.336686926068316E-4</c:v>
                      </c:pt>
                      <c:pt idx="97">
                        <c:v>3.5562281840751281E-4</c:v>
                      </c:pt>
                      <c:pt idx="98">
                        <c:v>2.585067250033032E-4</c:v>
                      </c:pt>
                      <c:pt idx="99">
                        <c:v>1.4169417819064341E-4</c:v>
                      </c:pt>
                      <c:pt idx="100">
                        <c:v>3.6430081906256951E-6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CE8-45D9-A66E-EEAA5720304C}"/>
                  </c:ext>
                </c:extLst>
              </c15:ser>
            </c15:filteredScatterSeries>
            <c15:filteredScatterSeries>
              <c15:ser>
                <c:idx val="8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Harbor'!$A$10</c15:sqref>
                        </c15:formulaRef>
                      </c:ext>
                    </c:extLst>
                    <c:strCache>
                      <c:ptCount val="1"/>
                      <c:pt idx="0">
                        <c:v>9 Ships Re 5000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3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Harbor'!$B$1:$CX$1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9.9009900990099011E-3</c:v>
                      </c:pt>
                      <c:pt idx="1">
                        <c:v>1.9801980198019802E-2</c:v>
                      </c:pt>
                      <c:pt idx="2">
                        <c:v>2.9702970297029702E-2</c:v>
                      </c:pt>
                      <c:pt idx="3">
                        <c:v>3.9603960396039604E-2</c:v>
                      </c:pt>
                      <c:pt idx="4">
                        <c:v>4.9504950495049507E-2</c:v>
                      </c:pt>
                      <c:pt idx="5">
                        <c:v>5.9405940594059403E-2</c:v>
                      </c:pt>
                      <c:pt idx="6">
                        <c:v>6.9306930693069313E-2</c:v>
                      </c:pt>
                      <c:pt idx="7">
                        <c:v>7.9207920792079209E-2</c:v>
                      </c:pt>
                      <c:pt idx="8">
                        <c:v>8.9108910891089105E-2</c:v>
                      </c:pt>
                      <c:pt idx="9">
                        <c:v>9.9009900990099015E-2</c:v>
                      </c:pt>
                      <c:pt idx="10">
                        <c:v>0.10891089108910891</c:v>
                      </c:pt>
                      <c:pt idx="11">
                        <c:v>0.11881188118811881</c:v>
                      </c:pt>
                      <c:pt idx="12">
                        <c:v>0.12871287128712872</c:v>
                      </c:pt>
                      <c:pt idx="13">
                        <c:v>0.13861386138613863</c:v>
                      </c:pt>
                      <c:pt idx="14">
                        <c:v>0.14851485148514851</c:v>
                      </c:pt>
                      <c:pt idx="15">
                        <c:v>0.15841584158415842</c:v>
                      </c:pt>
                      <c:pt idx="16">
                        <c:v>0.16831683168316833</c:v>
                      </c:pt>
                      <c:pt idx="17">
                        <c:v>0.17821782178217821</c:v>
                      </c:pt>
                      <c:pt idx="18">
                        <c:v>0.18811881188118812</c:v>
                      </c:pt>
                      <c:pt idx="19">
                        <c:v>0.19801980198019803</c:v>
                      </c:pt>
                      <c:pt idx="20">
                        <c:v>0.20792079207920791</c:v>
                      </c:pt>
                      <c:pt idx="21">
                        <c:v>0.21782178217821782</c:v>
                      </c:pt>
                      <c:pt idx="22">
                        <c:v>0.22772277227722773</c:v>
                      </c:pt>
                      <c:pt idx="23">
                        <c:v>0.23762376237623761</c:v>
                      </c:pt>
                      <c:pt idx="24">
                        <c:v>0.24752475247524752</c:v>
                      </c:pt>
                      <c:pt idx="25">
                        <c:v>0.25742574257425743</c:v>
                      </c:pt>
                      <c:pt idx="26">
                        <c:v>0.26732673267326734</c:v>
                      </c:pt>
                      <c:pt idx="27">
                        <c:v>0.27722772277227725</c:v>
                      </c:pt>
                      <c:pt idx="28">
                        <c:v>0.28712871287128711</c:v>
                      </c:pt>
                      <c:pt idx="29">
                        <c:v>0.29702970297029702</c:v>
                      </c:pt>
                      <c:pt idx="30">
                        <c:v>0.30693069306930693</c:v>
                      </c:pt>
                      <c:pt idx="31">
                        <c:v>0.31683168316831684</c:v>
                      </c:pt>
                      <c:pt idx="32">
                        <c:v>0.32673267326732675</c:v>
                      </c:pt>
                      <c:pt idx="33">
                        <c:v>0.33663366336633666</c:v>
                      </c:pt>
                      <c:pt idx="34">
                        <c:v>0.34653465346534651</c:v>
                      </c:pt>
                      <c:pt idx="35">
                        <c:v>0.35643564356435642</c:v>
                      </c:pt>
                      <c:pt idx="36">
                        <c:v>0.36633663366336633</c:v>
                      </c:pt>
                      <c:pt idx="37">
                        <c:v>0.37623762376237624</c:v>
                      </c:pt>
                      <c:pt idx="38">
                        <c:v>0.38613861386138615</c:v>
                      </c:pt>
                      <c:pt idx="39">
                        <c:v>0.39603960396039606</c:v>
                      </c:pt>
                      <c:pt idx="40">
                        <c:v>0.40594059405940597</c:v>
                      </c:pt>
                      <c:pt idx="41">
                        <c:v>0.41584158415841582</c:v>
                      </c:pt>
                      <c:pt idx="42">
                        <c:v>0.42574257425742573</c:v>
                      </c:pt>
                      <c:pt idx="43">
                        <c:v>0.43564356435643564</c:v>
                      </c:pt>
                      <c:pt idx="44">
                        <c:v>0.44554455445544555</c:v>
                      </c:pt>
                      <c:pt idx="45">
                        <c:v>0.45544554455445546</c:v>
                      </c:pt>
                      <c:pt idx="46">
                        <c:v>0.46534653465346537</c:v>
                      </c:pt>
                      <c:pt idx="47">
                        <c:v>0.47524752475247523</c:v>
                      </c:pt>
                      <c:pt idx="48">
                        <c:v>0.48514851485148514</c:v>
                      </c:pt>
                      <c:pt idx="49">
                        <c:v>0.49504950495049505</c:v>
                      </c:pt>
                      <c:pt idx="50">
                        <c:v>0.50495049504950495</c:v>
                      </c:pt>
                      <c:pt idx="51">
                        <c:v>0.51485148514851486</c:v>
                      </c:pt>
                      <c:pt idx="52">
                        <c:v>0.52475247524752477</c:v>
                      </c:pt>
                      <c:pt idx="53">
                        <c:v>0.53465346534653468</c:v>
                      </c:pt>
                      <c:pt idx="54">
                        <c:v>0.54455445544554459</c:v>
                      </c:pt>
                      <c:pt idx="55">
                        <c:v>0.5544554455445545</c:v>
                      </c:pt>
                      <c:pt idx="56">
                        <c:v>0.5643564356435643</c:v>
                      </c:pt>
                      <c:pt idx="57">
                        <c:v>0.57425742574257421</c:v>
                      </c:pt>
                      <c:pt idx="58">
                        <c:v>0.58415841584158412</c:v>
                      </c:pt>
                      <c:pt idx="59">
                        <c:v>0.59405940594059403</c:v>
                      </c:pt>
                      <c:pt idx="60">
                        <c:v>0.60396039603960394</c:v>
                      </c:pt>
                      <c:pt idx="61">
                        <c:v>0.61386138613861385</c:v>
                      </c:pt>
                      <c:pt idx="62">
                        <c:v>0.62376237623762376</c:v>
                      </c:pt>
                      <c:pt idx="63">
                        <c:v>0.63366336633663367</c:v>
                      </c:pt>
                      <c:pt idx="64">
                        <c:v>0.64356435643564358</c:v>
                      </c:pt>
                      <c:pt idx="65">
                        <c:v>0.65346534653465349</c:v>
                      </c:pt>
                      <c:pt idx="66">
                        <c:v>0.6633663366336634</c:v>
                      </c:pt>
                      <c:pt idx="67">
                        <c:v>0.67326732673267331</c:v>
                      </c:pt>
                      <c:pt idx="68">
                        <c:v>0.68316831683168322</c:v>
                      </c:pt>
                      <c:pt idx="69">
                        <c:v>0.69306930693069302</c:v>
                      </c:pt>
                      <c:pt idx="70">
                        <c:v>0.70297029702970293</c:v>
                      </c:pt>
                      <c:pt idx="71">
                        <c:v>0.71287128712871284</c:v>
                      </c:pt>
                      <c:pt idx="72">
                        <c:v>0.72277227722772275</c:v>
                      </c:pt>
                      <c:pt idx="73">
                        <c:v>0.73267326732673266</c:v>
                      </c:pt>
                      <c:pt idx="74">
                        <c:v>0.74257425742574257</c:v>
                      </c:pt>
                      <c:pt idx="75">
                        <c:v>0.75247524752475248</c:v>
                      </c:pt>
                      <c:pt idx="76">
                        <c:v>0.76237623762376239</c:v>
                      </c:pt>
                      <c:pt idx="77">
                        <c:v>0.7722772277227723</c:v>
                      </c:pt>
                      <c:pt idx="78">
                        <c:v>0.78217821782178221</c:v>
                      </c:pt>
                      <c:pt idx="79">
                        <c:v>0.79207920792079212</c:v>
                      </c:pt>
                      <c:pt idx="80">
                        <c:v>0.80198019801980203</c:v>
                      </c:pt>
                      <c:pt idx="81">
                        <c:v>0.81188118811881194</c:v>
                      </c:pt>
                      <c:pt idx="82">
                        <c:v>0.82178217821782173</c:v>
                      </c:pt>
                      <c:pt idx="83">
                        <c:v>0.83168316831683164</c:v>
                      </c:pt>
                      <c:pt idx="84">
                        <c:v>0.84158415841584155</c:v>
                      </c:pt>
                      <c:pt idx="85">
                        <c:v>0.85148514851485146</c:v>
                      </c:pt>
                      <c:pt idx="86">
                        <c:v>0.86138613861386137</c:v>
                      </c:pt>
                      <c:pt idx="87">
                        <c:v>0.87128712871287128</c:v>
                      </c:pt>
                      <c:pt idx="88">
                        <c:v>0.88118811881188119</c:v>
                      </c:pt>
                      <c:pt idx="89">
                        <c:v>0.8910891089108911</c:v>
                      </c:pt>
                      <c:pt idx="90">
                        <c:v>0.90099009900990101</c:v>
                      </c:pt>
                      <c:pt idx="91">
                        <c:v>0.91089108910891092</c:v>
                      </c:pt>
                      <c:pt idx="92">
                        <c:v>0.92079207920792083</c:v>
                      </c:pt>
                      <c:pt idx="93">
                        <c:v>0.93069306930693074</c:v>
                      </c:pt>
                      <c:pt idx="94">
                        <c:v>0.94059405940594054</c:v>
                      </c:pt>
                      <c:pt idx="95">
                        <c:v>0.95049504950495045</c:v>
                      </c:pt>
                      <c:pt idx="96">
                        <c:v>0.96039603960396036</c:v>
                      </c:pt>
                      <c:pt idx="97">
                        <c:v>0.97029702970297027</c:v>
                      </c:pt>
                      <c:pt idx="98">
                        <c:v>0.98019801980198018</c:v>
                      </c:pt>
                      <c:pt idx="99">
                        <c:v>0.99009900990099009</c:v>
                      </c:pt>
                      <c:pt idx="1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Harbor'!$B$10:$CX$10</c15:sqref>
                        </c15:formulaRef>
                      </c:ext>
                    </c:extLst>
                    <c:numCache>
                      <c:formatCode>General</c:formatCode>
                      <c:ptCount val="101"/>
                      <c:pt idx="0">
                        <c:v>-8.9481466373490925E-5</c:v>
                      </c:pt>
                      <c:pt idx="1">
                        <c:v>-1.8968004429662072E-4</c:v>
                      </c:pt>
                      <c:pt idx="2">
                        <c:v>-2.8057214353476056E-4</c:v>
                      </c:pt>
                      <c:pt idx="3">
                        <c:v>-3.5969366314922343E-4</c:v>
                      </c:pt>
                      <c:pt idx="4">
                        <c:v>-4.2693488527460006E-4</c:v>
                      </c:pt>
                      <c:pt idx="5">
                        <c:v>-4.8215720234006201E-4</c:v>
                      </c:pt>
                      <c:pt idx="6">
                        <c:v>-5.2520109052541181E-4</c:v>
                      </c:pt>
                      <c:pt idx="7">
                        <c:v>-5.5559166246827449E-4</c:v>
                      </c:pt>
                      <c:pt idx="8">
                        <c:v>-5.732888046116279E-4</c:v>
                      </c:pt>
                      <c:pt idx="9">
                        <c:v>-5.776820673362228E-4</c:v>
                      </c:pt>
                      <c:pt idx="10">
                        <c:v>-5.6844782474675779E-4</c:v>
                      </c:pt>
                      <c:pt idx="11">
                        <c:v>-5.3423825180538972E-4</c:v>
                      </c:pt>
                      <c:pt idx="12">
                        <c:v>-4.5278666770904007E-4</c:v>
                      </c:pt>
                      <c:pt idx="13">
                        <c:v>-3.8410903961105152E-4</c:v>
                      </c:pt>
                      <c:pt idx="14">
                        <c:v>-2.990581375259649E-4</c:v>
                      </c:pt>
                      <c:pt idx="15">
                        <c:v>-1.9767672252899118E-4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-1.9046883771629296E-4</c:v>
                      </c:pt>
                      <c:pt idx="27">
                        <c:v>-3.0288560623911216E-4</c:v>
                      </c:pt>
                      <c:pt idx="28">
                        <c:v>-4.0224643634785372E-4</c:v>
                      </c:pt>
                      <c:pt idx="29">
                        <c:v>-4.8943492509830717E-4</c:v>
                      </c:pt>
                      <c:pt idx="30">
                        <c:v>-5.6899041374147946E-4</c:v>
                      </c:pt>
                      <c:pt idx="31">
                        <c:v>-6.6036449816178188E-4</c:v>
                      </c:pt>
                      <c:pt idx="32">
                        <c:v>-6.9793987691732355E-4</c:v>
                      </c:pt>
                      <c:pt idx="33">
                        <c:v>-7.2301501804337271E-4</c:v>
                      </c:pt>
                      <c:pt idx="34">
                        <c:v>-7.3651670528030345E-4</c:v>
                      </c:pt>
                      <c:pt idx="35">
                        <c:v>-7.391512423019983E-4</c:v>
                      </c:pt>
                      <c:pt idx="36">
                        <c:v>-7.3098381366573661E-4</c:v>
                      </c:pt>
                      <c:pt idx="37">
                        <c:v>-7.1288753044758814E-4</c:v>
                      </c:pt>
                      <c:pt idx="38">
                        <c:v>-6.8411015029363283E-4</c:v>
                      </c:pt>
                      <c:pt idx="39">
                        <c:v>-6.4590749987324483E-4</c:v>
                      </c:pt>
                      <c:pt idx="40">
                        <c:v>-6.3046265432941968E-4</c:v>
                      </c:pt>
                      <c:pt idx="41">
                        <c:v>-5.0148079089196293E-4</c:v>
                      </c:pt>
                      <c:pt idx="42">
                        <c:v>-4.0762533486190719E-4</c:v>
                      </c:pt>
                      <c:pt idx="43">
                        <c:v>-2.9635462883853054E-4</c:v>
                      </c:pt>
                      <c:pt idx="44">
                        <c:v>-1.6828720301977578E-4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1.4172511974418163E-4</c:v>
                      </c:pt>
                      <c:pt idx="56">
                        <c:v>2.6007306717382205E-4</c:v>
                      </c:pt>
                      <c:pt idx="57">
                        <c:v>3.6354835344630282E-4</c:v>
                      </c:pt>
                      <c:pt idx="58">
                        <c:v>4.51786031732704E-4</c:v>
                      </c:pt>
                      <c:pt idx="59">
                        <c:v>5.8165918169570947E-4</c:v>
                      </c:pt>
                      <c:pt idx="60">
                        <c:v>5.9033149790797303E-4</c:v>
                      </c:pt>
                      <c:pt idx="61">
                        <c:v>6.313969228096683E-4</c:v>
                      </c:pt>
                      <c:pt idx="62">
                        <c:v>6.6639978105343441E-4</c:v>
                      </c:pt>
                      <c:pt idx="63">
                        <c:v>6.9444336565524967E-4</c:v>
                      </c:pt>
                      <c:pt idx="64">
                        <c:v>7.1600869939598944E-4</c:v>
                      </c:pt>
                      <c:pt idx="65">
                        <c:v>7.3035321524293512E-4</c:v>
                      </c:pt>
                      <c:pt idx="66">
                        <c:v>7.3703432615240133E-4</c:v>
                      </c:pt>
                      <c:pt idx="67">
                        <c:v>7.3555959963485739E-4</c:v>
                      </c:pt>
                      <c:pt idx="68">
                        <c:v>7.243339195914572E-4</c:v>
                      </c:pt>
                      <c:pt idx="69">
                        <c:v>7.0278301027357909E-4</c:v>
                      </c:pt>
                      <c:pt idx="70">
                        <c:v>6.6814431194048242E-4</c:v>
                      </c:pt>
                      <c:pt idx="71">
                        <c:v>5.24086868436957E-4</c:v>
                      </c:pt>
                      <c:pt idx="72">
                        <c:v>4.6593975260740794E-4</c:v>
                      </c:pt>
                      <c:pt idx="73">
                        <c:v>3.8767770835430507E-4</c:v>
                      </c:pt>
                      <c:pt idx="74">
                        <c:v>3.0296721539192507E-4</c:v>
                      </c:pt>
                      <c:pt idx="75">
                        <c:v>2.1145570541776141E-4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6.2741817706122411E-4</c:v>
                      </c:pt>
                      <c:pt idx="87">
                        <c:v>9.6075150831282806E-4</c:v>
                      </c:pt>
                      <c:pt idx="88">
                        <c:v>1.2351699940181978E-3</c:v>
                      </c:pt>
                      <c:pt idx="89">
                        <c:v>1.451173398252392E-3</c:v>
                      </c:pt>
                      <c:pt idx="90">
                        <c:v>1.6916041384075133E-3</c:v>
                      </c:pt>
                      <c:pt idx="91">
                        <c:v>1.7687971624342298E-3</c:v>
                      </c:pt>
                      <c:pt idx="92">
                        <c:v>1.786199433894302E-3</c:v>
                      </c:pt>
                      <c:pt idx="93">
                        <c:v>1.7568668558971959E-3</c:v>
                      </c:pt>
                      <c:pt idx="94">
                        <c:v>1.6807286515663085E-3</c:v>
                      </c:pt>
                      <c:pt idx="95">
                        <c:v>1.5593819005531853E-3</c:v>
                      </c:pt>
                      <c:pt idx="96">
                        <c:v>1.393057341082783E-3</c:v>
                      </c:pt>
                      <c:pt idx="97">
                        <c:v>1.1833690200033643E-3</c:v>
                      </c:pt>
                      <c:pt idx="98">
                        <c:v>9.3012326998023049E-4</c:v>
                      </c:pt>
                      <c:pt idx="99">
                        <c:v>6.3429237714810523E-4</c:v>
                      </c:pt>
                      <c:pt idx="100">
                        <c:v>0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CCE8-45D9-A66E-EEAA5720304C}"/>
                  </c:ext>
                </c:extLst>
              </c15:ser>
            </c15:filteredScatterSeries>
          </c:ext>
        </c:extLst>
      </c:scatterChart>
      <c:valAx>
        <c:axId val="587860904"/>
        <c:scaling>
          <c:orientation val="minMax"/>
          <c:max val="2.0000000000000005E-3"/>
          <c:min val="-1.5000000000000005E-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U/U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860576"/>
        <c:crosses val="autoZero"/>
        <c:crossBetween val="midCat"/>
      </c:valAx>
      <c:valAx>
        <c:axId val="58786057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Y axis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78609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/>
              <a:t>Vertical</a:t>
            </a:r>
            <a:r>
              <a:rPr lang="en-GB" sz="1600" baseline="0"/>
              <a:t> velocity around the ships at y = 0.5</a:t>
            </a:r>
            <a:endParaRPr lang="en-GB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'New Harbor'!$C$12</c:f>
              <c:strCache>
                <c:ptCount val="1"/>
                <c:pt idx="0">
                  <c:v>3 Ships Re 100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'New Harbor'!$A$13:$A$213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'New Harbor'!$C$13:$C$213</c:f>
              <c:numCache>
                <c:formatCode>General</c:formatCode>
                <c:ptCount val="201"/>
                <c:pt idx="0">
                  <c:v>1.8422022490685306E-5</c:v>
                </c:pt>
                <c:pt idx="1">
                  <c:v>6.0778030235155328E-5</c:v>
                </c:pt>
                <c:pt idx="2">
                  <c:v>1.0055438399202836E-4</c:v>
                </c:pt>
                <c:pt idx="3">
                  <c:v>1.3825575146526607E-4</c:v>
                </c:pt>
                <c:pt idx="4">
                  <c:v>1.7391393502872988E-4</c:v>
                </c:pt>
                <c:pt idx="5">
                  <c:v>2.0759165535474784E-4</c:v>
                </c:pt>
                <c:pt idx="6">
                  <c:v>2.3936653356217846E-4</c:v>
                </c:pt>
                <c:pt idx="7">
                  <c:v>2.6932087820644455E-4</c:v>
                </c:pt>
                <c:pt idx="8">
                  <c:v>2.9754284609723349E-4</c:v>
                </c:pt>
                <c:pt idx="9">
                  <c:v>3.2411371470752244E-4</c:v>
                </c:pt>
                <c:pt idx="10">
                  <c:v>3.4914379246912521E-4</c:v>
                </c:pt>
                <c:pt idx="11">
                  <c:v>3.7271018787794243E-4</c:v>
                </c:pt>
                <c:pt idx="12">
                  <c:v>3.9488485820756455E-4</c:v>
                </c:pt>
                <c:pt idx="13">
                  <c:v>4.1576143320149785E-4</c:v>
                </c:pt>
                <c:pt idx="14">
                  <c:v>4.3540173998359217E-4</c:v>
                </c:pt>
                <c:pt idx="15">
                  <c:v>4.5386869718258669E-4</c:v>
                </c:pt>
                <c:pt idx="16">
                  <c:v>4.712192519164721E-4</c:v>
                </c:pt>
                <c:pt idx="17">
                  <c:v>4.875030987552669E-4</c:v>
                </c:pt>
                <c:pt idx="18">
                  <c:v>5.0276854257772397E-4</c:v>
                </c:pt>
                <c:pt idx="19">
                  <c:v>5.170735852974102E-4</c:v>
                </c:pt>
                <c:pt idx="20">
                  <c:v>5.3043925710806298E-4</c:v>
                </c:pt>
                <c:pt idx="21">
                  <c:v>5.4289462332938001E-4</c:v>
                </c:pt>
                <c:pt idx="22">
                  <c:v>5.5449843492043447E-4</c:v>
                </c:pt>
                <c:pt idx="23">
                  <c:v>5.65238949426993E-4</c:v>
                </c:pt>
                <c:pt idx="24">
                  <c:v>5.7512514192435856E-4</c:v>
                </c:pt>
                <c:pt idx="25">
                  <c:v>5.841511458822982E-4</c:v>
                </c:pt>
                <c:pt idx="26">
                  <c:v>5.923061722410036E-4</c:v>
                </c:pt>
                <c:pt idx="27">
                  <c:v>5.9955885698196817E-4</c:v>
                </c:pt>
                <c:pt idx="28">
                  <c:v>6.0631454698732571E-4</c:v>
                </c:pt>
                <c:pt idx="29">
                  <c:v>6.1174657693887583E-4</c:v>
                </c:pt>
                <c:pt idx="30">
                  <c:v>6.1604461334728816E-4</c:v>
                </c:pt>
                <c:pt idx="31">
                  <c:v>6.1942607709858204E-4</c:v>
                </c:pt>
                <c:pt idx="32">
                  <c:v>6.2100712360541987E-4</c:v>
                </c:pt>
                <c:pt idx="33">
                  <c:v>6.207005291035268E-4</c:v>
                </c:pt>
                <c:pt idx="34">
                  <c:v>6.1814314787638717E-4</c:v>
                </c:pt>
                <c:pt idx="35">
                  <c:v>6.1273554391287036E-4</c:v>
                </c:pt>
                <c:pt idx="36">
                  <c:v>6.0386068342971669E-4</c:v>
                </c:pt>
                <c:pt idx="37">
                  <c:v>5.9049935360414854E-4</c:v>
                </c:pt>
                <c:pt idx="38">
                  <c:v>5.7159528788877602E-4</c:v>
                </c:pt>
                <c:pt idx="39">
                  <c:v>5.4538914888877757E-4</c:v>
                </c:pt>
                <c:pt idx="40">
                  <c:v>4.6506643250944133E-4</c:v>
                </c:pt>
                <c:pt idx="41">
                  <c:v>3.7430642597123775E-4</c:v>
                </c:pt>
                <c:pt idx="42">
                  <c:v>3.1172469667854866E-4</c:v>
                </c:pt>
                <c:pt idx="43">
                  <c:v>2.4448368572589071E-4</c:v>
                </c:pt>
                <c:pt idx="44">
                  <c:v>1.7329908143635782E-4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8.1024386429225245E-4</c:v>
                </c:pt>
                <c:pt idx="56">
                  <c:v>1.6184331728654406E-3</c:v>
                </c:pt>
                <c:pt idx="57">
                  <c:v>2.3768814333432475E-3</c:v>
                </c:pt>
                <c:pt idx="58">
                  <c:v>3.0889886505968845E-3</c:v>
                </c:pt>
                <c:pt idx="59">
                  <c:v>3.8511514503267092E-3</c:v>
                </c:pt>
                <c:pt idx="60">
                  <c:v>4.5259228784855438E-3</c:v>
                </c:pt>
                <c:pt idx="61">
                  <c:v>5.0503072595748256E-3</c:v>
                </c:pt>
                <c:pt idx="62">
                  <c:v>5.5497199694165139E-3</c:v>
                </c:pt>
                <c:pt idx="63">
                  <c:v>6.0287339777383066E-3</c:v>
                </c:pt>
                <c:pt idx="64">
                  <c:v>6.4903378826718771E-3</c:v>
                </c:pt>
                <c:pt idx="65">
                  <c:v>6.9370995568194859E-3</c:v>
                </c:pt>
                <c:pt idx="66">
                  <c:v>7.3707147088500399E-3</c:v>
                </c:pt>
                <c:pt idx="67">
                  <c:v>7.7926565961994546E-3</c:v>
                </c:pt>
                <c:pt idx="68">
                  <c:v>8.203893943466288E-3</c:v>
                </c:pt>
                <c:pt idx="69">
                  <c:v>8.605304951166997E-3</c:v>
                </c:pt>
                <c:pt idx="70">
                  <c:v>8.9973029187244147E-3</c:v>
                </c:pt>
                <c:pt idx="71">
                  <c:v>9.3803850430955529E-3</c:v>
                </c:pt>
                <c:pt idx="72">
                  <c:v>9.7548159469102065E-3</c:v>
                </c:pt>
                <c:pt idx="73">
                  <c:v>1.0120684372226076E-2</c:v>
                </c:pt>
                <c:pt idx="74">
                  <c:v>1.047805271422216E-2</c:v>
                </c:pt>
                <c:pt idx="75">
                  <c:v>1.0826882264105287E-2</c:v>
                </c:pt>
                <c:pt idx="76">
                  <c:v>1.1167028971325977E-2</c:v>
                </c:pt>
                <c:pt idx="77">
                  <c:v>1.1498292350918373E-2</c:v>
                </c:pt>
                <c:pt idx="78">
                  <c:v>1.1820419065707331E-2</c:v>
                </c:pt>
                <c:pt idx="79">
                  <c:v>1.213312880347397E-2</c:v>
                </c:pt>
                <c:pt idx="80">
                  <c:v>1.2435918191888443E-2</c:v>
                </c:pt>
                <c:pt idx="81">
                  <c:v>1.2728365944089871E-2</c:v>
                </c:pt>
                <c:pt idx="82">
                  <c:v>1.3010058633073949E-2</c:v>
                </c:pt>
                <c:pt idx="83">
                  <c:v>1.3280342176041722E-2</c:v>
                </c:pt>
                <c:pt idx="84">
                  <c:v>1.3538658049580052E-2</c:v>
                </c:pt>
                <c:pt idx="85">
                  <c:v>1.3784405163475427E-2</c:v>
                </c:pt>
                <c:pt idx="86">
                  <c:v>1.4016937374748437E-2</c:v>
                </c:pt>
                <c:pt idx="87">
                  <c:v>1.4235590048192063E-2</c:v>
                </c:pt>
                <c:pt idx="88">
                  <c:v>1.4439665580157404E-2</c:v>
                </c:pt>
                <c:pt idx="89">
                  <c:v>1.4628443908859945E-2</c:v>
                </c:pt>
                <c:pt idx="90">
                  <c:v>1.4801194395922259E-2</c:v>
                </c:pt>
                <c:pt idx="91">
                  <c:v>1.4957173879467735E-2</c:v>
                </c:pt>
                <c:pt idx="92">
                  <c:v>1.5095622440037849E-2</c:v>
                </c:pt>
                <c:pt idx="93">
                  <c:v>1.5215796211826537E-2</c:v>
                </c:pt>
                <c:pt idx="94">
                  <c:v>1.531695025801663E-2</c:v>
                </c:pt>
                <c:pt idx="95">
                  <c:v>1.5398352901793528E-2</c:v>
                </c:pt>
                <c:pt idx="96">
                  <c:v>1.5459293519977423E-2</c:v>
                </c:pt>
                <c:pt idx="97">
                  <c:v>1.5499087289430511E-2</c:v>
                </c:pt>
                <c:pt idx="98">
                  <c:v>1.551708505191445E-2</c:v>
                </c:pt>
                <c:pt idx="99">
                  <c:v>1.5512675157671544E-2</c:v>
                </c:pt>
                <c:pt idx="100">
                  <c:v>1.5484667835264249E-2</c:v>
                </c:pt>
                <c:pt idx="101">
                  <c:v>1.5432742492950612E-2</c:v>
                </c:pt>
                <c:pt idx="102">
                  <c:v>1.5357574404033637E-2</c:v>
                </c:pt>
                <c:pt idx="103">
                  <c:v>1.5259250834725631E-2</c:v>
                </c:pt>
                <c:pt idx="104">
                  <c:v>1.5137914294686326E-2</c:v>
                </c:pt>
                <c:pt idx="105">
                  <c:v>1.4993763960005641E-2</c:v>
                </c:pt>
                <c:pt idx="106">
                  <c:v>1.482704889460508E-2</c:v>
                </c:pt>
                <c:pt idx="107">
                  <c:v>1.463806665868623E-2</c:v>
                </c:pt>
                <c:pt idx="108">
                  <c:v>1.4427157333462847E-2</c:v>
                </c:pt>
                <c:pt idx="109">
                  <c:v>1.4194700419124458E-2</c:v>
                </c:pt>
                <c:pt idx="110">
                  <c:v>1.3941109577953456E-2</c:v>
                </c:pt>
                <c:pt idx="111">
                  <c:v>1.3666828615418868E-2</c:v>
                </c:pt>
                <c:pt idx="112">
                  <c:v>1.3372326925433702E-2</c:v>
                </c:pt>
                <c:pt idx="113">
                  <c:v>1.3058095086963253E-2</c:v>
                </c:pt>
                <c:pt idx="114">
                  <c:v>1.2724641020752877E-2</c:v>
                </c:pt>
                <c:pt idx="115">
                  <c:v>1.2372485555867086E-2</c:v>
                </c:pt>
                <c:pt idx="116">
                  <c:v>1.2002159313726668E-2</c:v>
                </c:pt>
                <c:pt idx="117">
                  <c:v>1.1614198480646295E-2</c:v>
                </c:pt>
                <c:pt idx="118">
                  <c:v>1.1209142435826602E-2</c:v>
                </c:pt>
                <c:pt idx="119">
                  <c:v>1.0787529886333811E-2</c:v>
                </c:pt>
                <c:pt idx="120">
                  <c:v>1.0349897252998657E-2</c:v>
                </c:pt>
                <c:pt idx="121">
                  <c:v>9.8967752699875445E-3</c:v>
                </c:pt>
                <c:pt idx="122">
                  <c:v>9.428688136371155E-3</c:v>
                </c:pt>
                <c:pt idx="123">
                  <c:v>8.9461506452385674E-3</c:v>
                </c:pt>
                <c:pt idx="124">
                  <c:v>8.4496681012006993E-3</c:v>
                </c:pt>
                <c:pt idx="125">
                  <c:v>7.9397340176279446E-3</c:v>
                </c:pt>
                <c:pt idx="126">
                  <c:v>7.4168307929534773E-3</c:v>
                </c:pt>
                <c:pt idx="127">
                  <c:v>6.8814279962609477E-3</c:v>
                </c:pt>
                <c:pt idx="128">
                  <c:v>6.333983788439565E-3</c:v>
                </c:pt>
                <c:pt idx="129">
                  <c:v>5.7749438042467502E-3</c:v>
                </c:pt>
                <c:pt idx="130">
                  <c:v>5.2047432986776082E-3</c:v>
                </c:pt>
                <c:pt idx="131">
                  <c:v>4.6238066262264963E-3</c:v>
                </c:pt>
                <c:pt idx="132">
                  <c:v>4.0325500884826702E-3</c:v>
                </c:pt>
                <c:pt idx="133">
                  <c:v>3.4313820076231848E-3</c:v>
                </c:pt>
                <c:pt idx="134">
                  <c:v>2.8207062473737947E-3</c:v>
                </c:pt>
                <c:pt idx="135">
                  <c:v>2.200922877879746E-3</c:v>
                </c:pt>
                <c:pt idx="136">
                  <c:v>1.572432337756951E-3</c:v>
                </c:pt>
                <c:pt idx="137">
                  <c:v>9.356366905060357E-4</c:v>
                </c:pt>
                <c:pt idx="138">
                  <c:v>2.9094438932895103E-4</c:v>
                </c:pt>
                <c:pt idx="139">
                  <c:v>-3.6122786883146499E-4</c:v>
                </c:pt>
                <c:pt idx="140">
                  <c:v>-1.0204498246402108E-3</c:v>
                </c:pt>
                <c:pt idx="141">
                  <c:v>-1.6862751888920015E-3</c:v>
                </c:pt>
                <c:pt idx="142">
                  <c:v>-2.3582358378894806E-3</c:v>
                </c:pt>
                <c:pt idx="143">
                  <c:v>-3.0358387016965463E-3</c:v>
                </c:pt>
                <c:pt idx="144">
                  <c:v>-3.7185595743356946E-3</c:v>
                </c:pt>
                <c:pt idx="145">
                  <c:v>-4.4058393024373754E-3</c:v>
                </c:pt>
                <c:pt idx="146">
                  <c:v>-5.0970773626922384E-3</c:v>
                </c:pt>
                <c:pt idx="147">
                  <c:v>-5.7916272266026721E-3</c:v>
                </c:pt>
                <c:pt idx="148">
                  <c:v>-6.4887896496316419E-3</c:v>
                </c:pt>
                <c:pt idx="149">
                  <c:v>-7.1878355571712016E-3</c:v>
                </c:pt>
                <c:pt idx="150">
                  <c:v>-7.8878848685047884E-3</c:v>
                </c:pt>
                <c:pt idx="151">
                  <c:v>-8.5880876211220612E-3</c:v>
                </c:pt>
                <c:pt idx="152">
                  <c:v>-9.2874227457634372E-3</c:v>
                </c:pt>
                <c:pt idx="153">
                  <c:v>-9.9848761797047617E-3</c:v>
                </c:pt>
                <c:pt idx="154">
                  <c:v>-1.0679311985087028E-2</c:v>
                </c:pt>
                <c:pt idx="155">
                  <c:v>-1.1369507023820939E-2</c:v>
                </c:pt>
                <c:pt idx="156">
                  <c:v>-1.2054138983367707E-2</c:v>
                </c:pt>
                <c:pt idx="157">
                  <c:v>-1.2731786425381584E-2</c:v>
                </c:pt>
                <c:pt idx="158">
                  <c:v>-1.3400919610808382E-2</c:v>
                </c:pt>
                <c:pt idx="159">
                  <c:v>-1.4059901410727185E-2</c:v>
                </c:pt>
                <c:pt idx="160">
                  <c:v>-1.4706979125345319E-2</c:v>
                </c:pt>
                <c:pt idx="161">
                  <c:v>-1.5340286482454012E-2</c:v>
                </c:pt>
                <c:pt idx="162">
                  <c:v>-1.5957836748467295E-2</c:v>
                </c:pt>
                <c:pt idx="163">
                  <c:v>-1.6557526067143134E-2</c:v>
                </c:pt>
                <c:pt idx="164">
                  <c:v>-1.7137128158734097E-2</c:v>
                </c:pt>
                <c:pt idx="165">
                  <c:v>-1.7694299263231603E-2</c:v>
                </c:pt>
                <c:pt idx="166">
                  <c:v>-1.8226574714469479E-2</c:v>
                </c:pt>
                <c:pt idx="167">
                  <c:v>-1.8731375751392842E-2</c:v>
                </c:pt>
                <c:pt idx="168">
                  <c:v>-1.9206008238664279E-2</c:v>
                </c:pt>
                <c:pt idx="169">
                  <c:v>-1.9647671597993438E-2</c:v>
                </c:pt>
                <c:pt idx="170">
                  <c:v>-2.0053459925152225E-2</c:v>
                </c:pt>
                <c:pt idx="171">
                  <c:v>-2.0420373272616161E-2</c:v>
                </c:pt>
                <c:pt idx="172">
                  <c:v>-2.0745321384838124E-2</c:v>
                </c:pt>
                <c:pt idx="173">
                  <c:v>-2.1025137534198997E-2</c:v>
                </c:pt>
                <c:pt idx="174">
                  <c:v>-2.12565850615739E-2</c:v>
                </c:pt>
                <c:pt idx="175">
                  <c:v>-2.143637392945023E-2</c:v>
                </c:pt>
                <c:pt idx="176">
                  <c:v>-2.1561170211508374E-2</c:v>
                </c:pt>
                <c:pt idx="177">
                  <c:v>-2.162761547669902E-2</c:v>
                </c:pt>
                <c:pt idx="178">
                  <c:v>-2.1632339314784491E-2</c:v>
                </c:pt>
                <c:pt idx="179">
                  <c:v>-2.1571981595103418E-2</c:v>
                </c:pt>
                <c:pt idx="180">
                  <c:v>-2.1443208033433647E-2</c:v>
                </c:pt>
                <c:pt idx="181">
                  <c:v>-2.1242735261632069E-2</c:v>
                </c:pt>
                <c:pt idx="182">
                  <c:v>-2.0967349311413933E-2</c:v>
                </c:pt>
                <c:pt idx="183">
                  <c:v>-2.0613933251035499E-2</c:v>
                </c:pt>
                <c:pt idx="184">
                  <c:v>-2.0179488237772436E-2</c:v>
                </c:pt>
                <c:pt idx="185">
                  <c:v>-1.9661163157456637E-2</c:v>
                </c:pt>
                <c:pt idx="186">
                  <c:v>-1.9056277491537172E-2</c:v>
                </c:pt>
                <c:pt idx="187">
                  <c:v>-1.8362351804595261E-2</c:v>
                </c:pt>
                <c:pt idx="188">
                  <c:v>-1.7577130916773813E-2</c:v>
                </c:pt>
                <c:pt idx="189">
                  <c:v>-1.6698612975514338E-2</c:v>
                </c:pt>
                <c:pt idx="190">
                  <c:v>-1.5725070006696887E-2</c:v>
                </c:pt>
                <c:pt idx="191">
                  <c:v>-1.4655071211433618E-2</c:v>
                </c:pt>
                <c:pt idx="192">
                  <c:v>-1.3487495325100737E-2</c:v>
                </c:pt>
                <c:pt idx="193">
                  <c:v>-1.2221539853991577E-2</c:v>
                </c:pt>
                <c:pt idx="194">
                  <c:v>-1.0856714961217834E-2</c:v>
                </c:pt>
                <c:pt idx="195">
                  <c:v>-9.3928235366964093E-3</c:v>
                </c:pt>
                <c:pt idx="196">
                  <c:v>-7.8299203826683889E-3</c:v>
                </c:pt>
                <c:pt idx="197">
                  <c:v>-6.1682449531634802E-3</c:v>
                </c:pt>
                <c:pt idx="198">
                  <c:v>-4.4081753093553992E-3</c:v>
                </c:pt>
                <c:pt idx="199">
                  <c:v>-2.5505588382191426E-3</c:v>
                </c:pt>
                <c:pt idx="200">
                  <c:v>-5.300162754347796E-4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36A-41B6-8C8A-564C5DCBE9ED}"/>
            </c:ext>
          </c:extLst>
        </c:ser>
        <c:ser>
          <c:idx val="2"/>
          <c:order val="1"/>
          <c:tx>
            <c:strRef>
              <c:f>'New Harbor'!$D$12</c:f>
              <c:strCache>
                <c:ptCount val="1"/>
                <c:pt idx="0">
                  <c:v>3 Ships Re 1000</c:v>
                </c:pt>
              </c:strCache>
            </c:strRef>
          </c:tx>
          <c:spPr>
            <a:ln w="19050" cap="rnd">
              <a:solidFill>
                <a:srgbClr val="EBEBEB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'New Harbor'!$A$13:$A$213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'New Harbor'!$D$13:$D$213</c:f>
              <c:numCache>
                <c:formatCode>General</c:formatCode>
                <c:ptCount val="201"/>
                <c:pt idx="0">
                  <c:v>1.6944691055740873E-7</c:v>
                </c:pt>
                <c:pt idx="1">
                  <c:v>1.3018515064833571E-5</c:v>
                </c:pt>
                <c:pt idx="2">
                  <c:v>2.4894334038285502E-5</c:v>
                </c:pt>
                <c:pt idx="3">
                  <c:v>3.5898741027843194E-5</c:v>
                </c:pt>
                <c:pt idx="4">
                  <c:v>4.6109132388716094E-5</c:v>
                </c:pt>
                <c:pt idx="5">
                  <c:v>5.5599210879897475E-5</c:v>
                </c:pt>
                <c:pt idx="6">
                  <c:v>6.4434654639610234E-5</c:v>
                </c:pt>
                <c:pt idx="7">
                  <c:v>7.2674935110063468E-5</c:v>
                </c:pt>
                <c:pt idx="8">
                  <c:v>8.0373500688227231E-5</c:v>
                </c:pt>
                <c:pt idx="9">
                  <c:v>8.7578292029857891E-5</c:v>
                </c:pt>
                <c:pt idx="10">
                  <c:v>9.4332112889199742E-5</c:v>
                </c:pt>
                <c:pt idx="11">
                  <c:v>1.0067298681849096E-4</c:v>
                </c:pt>
                <c:pt idx="12">
                  <c:v>1.0663447450934021E-4</c:v>
                </c:pt>
                <c:pt idx="13">
                  <c:v>1.1224596175673365E-4</c:v>
                </c:pt>
                <c:pt idx="14">
                  <c:v>1.1753291569654922E-4</c:v>
                </c:pt>
                <c:pt idx="15">
                  <c:v>1.2251710662561293E-4</c:v>
                </c:pt>
                <c:pt idx="16">
                  <c:v>1.2721678938981955E-4</c:v>
                </c:pt>
                <c:pt idx="17">
                  <c:v>1.3164683564725199E-4</c:v>
                </c:pt>
                <c:pt idx="18">
                  <c:v>1.3581880522974362E-4</c:v>
                </c:pt>
                <c:pt idx="19">
                  <c:v>1.3974094142204336E-4</c:v>
                </c:pt>
                <c:pt idx="20">
                  <c:v>1.434180710181823E-4</c:v>
                </c:pt>
                <c:pt idx="21">
                  <c:v>1.4685138529094382E-4</c:v>
                </c:pt>
                <c:pt idx="22">
                  <c:v>1.5003807228420227E-4</c:v>
                </c:pt>
                <c:pt idx="23">
                  <c:v>1.5297076380032073E-4</c:v>
                </c:pt>
                <c:pt idx="24">
                  <c:v>1.5563675179004565E-4</c:v>
                </c:pt>
                <c:pt idx="25">
                  <c:v>1.5801691818316887E-4</c:v>
                </c:pt>
                <c:pt idx="26">
                  <c:v>1.6008430918600409E-4</c:v>
                </c:pt>
                <c:pt idx="27">
                  <c:v>1.6180226941875169E-4</c:v>
                </c:pt>
                <c:pt idx="28">
                  <c:v>1.6312203297473815E-4</c:v>
                </c:pt>
                <c:pt idx="29">
                  <c:v>1.639796482258133E-4</c:v>
                </c:pt>
                <c:pt idx="30">
                  <c:v>1.6429209345110999E-4</c:v>
                </c:pt>
                <c:pt idx="31">
                  <c:v>1.6395242718867344E-4</c:v>
                </c:pt>
                <c:pt idx="32">
                  <c:v>1.6282382359496383E-4</c:v>
                </c:pt>
                <c:pt idx="33">
                  <c:v>1.6073239512874818E-4</c:v>
                </c:pt>
                <c:pt idx="34">
                  <c:v>1.5745887300221834E-4</c:v>
                </c:pt>
                <c:pt idx="35">
                  <c:v>1.5272964824427696E-4</c:v>
                </c:pt>
                <c:pt idx="36">
                  <c:v>1.4620872645442466E-4</c:v>
                </c:pt>
                <c:pt idx="37">
                  <c:v>1.3749401792099015E-4</c:v>
                </c:pt>
                <c:pt idx="38">
                  <c:v>1.2612630809847629E-4</c:v>
                </c:pt>
                <c:pt idx="39">
                  <c:v>1.1162691516456737E-4</c:v>
                </c:pt>
                <c:pt idx="40">
                  <c:v>9.3609769539348156E-5</c:v>
                </c:pt>
                <c:pt idx="41">
                  <c:v>7.1968876588579921E-5</c:v>
                </c:pt>
                <c:pt idx="42">
                  <c:v>4.7379239296275844E-5</c:v>
                </c:pt>
                <c:pt idx="43">
                  <c:v>2.1435706328937796E-5</c:v>
                </c:pt>
                <c:pt idx="44">
                  <c:v>-1.2621572339310977E-6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3.5496518995953305E-6</c:v>
                </c:pt>
                <c:pt idx="56">
                  <c:v>4.8928379366267797E-4</c:v>
                </c:pt>
                <c:pt idx="57">
                  <c:v>9.40223844582884E-4</c:v>
                </c:pt>
                <c:pt idx="58">
                  <c:v>1.3496630177427696E-3</c:v>
                </c:pt>
                <c:pt idx="59">
                  <c:v>1.7226433100141305E-3</c:v>
                </c:pt>
                <c:pt idx="60">
                  <c:v>2.0663201762670682E-3</c:v>
                </c:pt>
                <c:pt idx="61">
                  <c:v>2.3875490563401119E-3</c:v>
                </c:pt>
                <c:pt idx="62">
                  <c:v>2.6920183456494149E-3</c:v>
                </c:pt>
                <c:pt idx="63">
                  <c:v>2.9840621750507621E-3</c:v>
                </c:pt>
                <c:pt idx="64">
                  <c:v>3.2669156629915735E-3</c:v>
                </c:pt>
                <c:pt idx="65">
                  <c:v>3.5429923085888177E-3</c:v>
                </c:pt>
                <c:pt idx="66">
                  <c:v>3.8141079483504899E-3</c:v>
                </c:pt>
                <c:pt idx="67">
                  <c:v>4.0816472802017488E-3</c:v>
                </c:pt>
                <c:pt idx="68">
                  <c:v>4.3466825569182911E-3</c:v>
                </c:pt>
                <c:pt idx="69">
                  <c:v>4.6100569020967302E-3</c:v>
                </c:pt>
                <c:pt idx="70">
                  <c:v>4.8724424904683901E-3</c:v>
                </c:pt>
                <c:pt idx="71">
                  <c:v>5.1343812191801102E-3</c:v>
                </c:pt>
                <c:pt idx="72">
                  <c:v>5.3963131629374828E-3</c:v>
                </c:pt>
                <c:pt idx="73">
                  <c:v>5.6585964730517463E-3</c:v>
                </c:pt>
                <c:pt idx="74">
                  <c:v>5.921521252129699E-3</c:v>
                </c:pt>
                <c:pt idx="75">
                  <c:v>6.1853191673250764E-3</c:v>
                </c:pt>
                <c:pt idx="76">
                  <c:v>6.4501700379862113E-3</c:v>
                </c:pt>
                <c:pt idx="77">
                  <c:v>6.7162062720655252E-3</c:v>
                </c:pt>
                <c:pt idx="78">
                  <c:v>6.9835157761203226E-3</c:v>
                </c:pt>
                <c:pt idx="79">
                  <c:v>7.252143790012577E-3</c:v>
                </c:pt>
                <c:pt idx="80">
                  <c:v>7.5220939753176093E-3</c:v>
                </c:pt>
                <c:pt idx="81">
                  <c:v>7.7933289999106018E-3</c:v>
                </c:pt>
                <c:pt idx="82">
                  <c:v>8.0657707993282129E-3</c:v>
                </c:pt>
                <c:pt idx="83">
                  <c:v>8.3393006508885332E-3</c:v>
                </c:pt>
                <c:pt idx="84">
                  <c:v>8.6137591640523658E-3</c:v>
                </c:pt>
                <c:pt idx="85">
                  <c:v>8.8889462665347925E-3</c:v>
                </c:pt>
                <c:pt idx="86">
                  <c:v>9.1646212477008871E-3</c:v>
                </c:pt>
                <c:pt idx="87">
                  <c:v>9.4405029070078229E-3</c:v>
                </c:pt>
                <c:pt idx="88">
                  <c:v>9.7162698444093441E-3</c:v>
                </c:pt>
                <c:pt idx="89">
                  <c:v>9.9915609208176218E-3</c:v>
                </c:pt>
                <c:pt idx="90">
                  <c:v>1.0265975909285241E-2</c:v>
                </c:pt>
                <c:pt idx="91">
                  <c:v>1.0539076351083317E-2</c:v>
                </c:pt>
                <c:pt idx="92">
                  <c:v>1.0810386625034109E-2</c:v>
                </c:pt>
                <c:pt idx="93">
                  <c:v>1.107939523311177E-2</c:v>
                </c:pt>
                <c:pt idx="94">
                  <c:v>1.134555630036262E-2</c:v>
                </c:pt>
                <c:pt idx="95">
                  <c:v>1.1608291282574599E-2</c:v>
                </c:pt>
                <c:pt idx="96">
                  <c:v>1.1866990870836331E-2</c:v>
                </c:pt>
                <c:pt idx="97">
                  <c:v>1.2121017078209005E-2</c:v>
                </c:pt>
                <c:pt idx="98">
                  <c:v>1.2369705490218137E-2</c:v>
                </c:pt>
                <c:pt idx="99">
                  <c:v>1.2612367657816112E-2</c:v>
                </c:pt>
                <c:pt idx="100">
                  <c:v>1.284829360890965E-2</c:v>
                </c:pt>
                <c:pt idx="101">
                  <c:v>1.3076754452529911E-2</c:v>
                </c:pt>
                <c:pt idx="102">
                  <c:v>1.3297005048273566E-2</c:v>
                </c:pt>
                <c:pt idx="103">
                  <c:v>1.3508286712769848E-2</c:v>
                </c:pt>
                <c:pt idx="104">
                  <c:v>1.3709829934630416E-2</c:v>
                </c:pt>
                <c:pt idx="105">
                  <c:v>1.3900857069593028E-2</c:v>
                </c:pt>
                <c:pt idx="106">
                  <c:v>1.4080584988342883E-2</c:v>
                </c:pt>
                <c:pt idx="107">
                  <c:v>1.4248227650745614E-2</c:v>
                </c:pt>
                <c:pt idx="108">
                  <c:v>1.4402998581891712E-2</c:v>
                </c:pt>
                <c:pt idx="109">
                  <c:v>1.4544113227386853E-2</c:v>
                </c:pt>
                <c:pt idx="110">
                  <c:v>1.4670791167652769E-2</c:v>
                </c:pt>
                <c:pt idx="111">
                  <c:v>1.478225817358089E-2</c:v>
                </c:pt>
                <c:pt idx="112">
                  <c:v>1.4877748088650266E-2</c:v>
                </c:pt>
                <c:pt idx="113">
                  <c:v>1.495650452552862E-2</c:v>
                </c:pt>
                <c:pt idx="114">
                  <c:v>1.5017782368187396E-2</c:v>
                </c:pt>
                <c:pt idx="115">
                  <c:v>1.5060849073644897E-2</c:v>
                </c:pt>
                <c:pt idx="116">
                  <c:v>1.5084985770574252E-2</c:v>
                </c:pt>
                <c:pt idx="117">
                  <c:v>1.5089488155165821E-2</c:v>
                </c:pt>
                <c:pt idx="118">
                  <c:v>1.5073667187791283E-2</c:v>
                </c:pt>
                <c:pt idx="119">
                  <c:v>1.5036849597177002E-2</c:v>
                </c:pt>
                <c:pt idx="120">
                  <c:v>1.4978378201942104E-2</c:v>
                </c:pt>
                <c:pt idx="121">
                  <c:v>1.4897612062479915E-2</c:v>
                </c:pt>
                <c:pt idx="122">
                  <c:v>1.4793926479253969E-2</c:v>
                </c:pt>
                <c:pt idx="123">
                  <c:v>1.4666712856624816E-2</c:v>
                </c:pt>
                <c:pt idx="124">
                  <c:v>1.4515378454301424E-2</c:v>
                </c:pt>
                <c:pt idx="125">
                  <c:v>1.4339346051419823E-2</c:v>
                </c:pt>
                <c:pt idx="126">
                  <c:v>1.4138053551054762E-2</c:v>
                </c:pt>
                <c:pt idx="127">
                  <c:v>1.3910953555672385E-2</c:v>
                </c:pt>
                <c:pt idx="128">
                  <c:v>1.3657512946614356E-2</c:v>
                </c:pt>
                <c:pt idx="129">
                  <c:v>1.3377212503163661E-2</c:v>
                </c:pt>
                <c:pt idx="130">
                  <c:v>1.3069546599094053E-2</c:v>
                </c:pt>
                <c:pt idx="131">
                  <c:v>1.2734023016856192E-2</c:v>
                </c:pt>
                <c:pt idx="132">
                  <c:v>1.2370162921751911E-2</c:v>
                </c:pt>
                <c:pt idx="133">
                  <c:v>1.1977501040628315E-2</c:v>
                </c:pt>
                <c:pt idx="134">
                  <c:v>1.1555586091859284E-2</c:v>
                </c:pt>
                <c:pt idx="135">
                  <c:v>1.1103981515760173E-2</c:v>
                </c:pt>
                <c:pt idx="136">
                  <c:v>1.0622266557181901E-2</c:v>
                </c:pt>
                <c:pt idx="137">
                  <c:v>1.0110037754986635E-2</c:v>
                </c:pt>
                <c:pt idx="138">
                  <c:v>9.5669108965220975E-3</c:v>
                </c:pt>
                <c:pt idx="139">
                  <c:v>8.9925234992137802E-3</c:v>
                </c:pt>
                <c:pt idx="140">
                  <c:v>8.3865378861132708E-3</c:v>
                </c:pt>
                <c:pt idx="141">
                  <c:v>7.7486449277725496E-3</c:v>
                </c:pt>
                <c:pt idx="142">
                  <c:v>7.0785685292697803E-3</c:v>
                </c:pt>
                <c:pt idx="143">
                  <c:v>6.3760709486291815E-3</c:v>
                </c:pt>
                <c:pt idx="144">
                  <c:v>5.6409590412860042E-3</c:v>
                </c:pt>
                <c:pt idx="145">
                  <c:v>4.8730915345863443E-3</c:v>
                </c:pt>
                <c:pt idx="146">
                  <c:v>4.072387446449703E-3</c:v>
                </c:pt>
                <c:pt idx="147">
                  <c:v>3.2388357730296215E-3</c:v>
                </c:pt>
                <c:pt idx="148">
                  <c:v>2.3725065811086325E-3</c:v>
                </c:pt>
                <c:pt idx="149">
                  <c:v>1.4735636515426653E-3</c:v>
                </c:pt>
                <c:pt idx="150">
                  <c:v>5.4227882960279118E-4</c:v>
                </c:pt>
                <c:pt idx="151">
                  <c:v>-4.2095175439161789E-4</c:v>
                </c:pt>
                <c:pt idx="152">
                  <c:v>-1.415589426414689E-3</c:v>
                </c:pt>
                <c:pt idx="153">
                  <c:v>-2.4409325047063625E-3</c:v>
                </c:pt>
                <c:pt idx="154">
                  <c:v>-3.4960934700417703E-3</c:v>
                </c:pt>
                <c:pt idx="155">
                  <c:v>-4.5799736258554154E-3</c:v>
                </c:pt>
                <c:pt idx="156">
                  <c:v>-5.6912351312620353E-3</c:v>
                </c:pt>
                <c:pt idx="157">
                  <c:v>-6.8282703322141355E-3</c:v>
                </c:pt>
                <c:pt idx="158">
                  <c:v>-7.9891683764848551E-3</c:v>
                </c:pt>
                <c:pt idx="159">
                  <c:v>-9.1716791807740505E-3</c:v>
                </c:pt>
                <c:pt idx="160">
                  <c:v>-1.0373174927107626E-2</c:v>
                </c:pt>
                <c:pt idx="161">
                  <c:v>-1.15906094049966E-2</c:v>
                </c:pt>
                <c:pt idx="162">
                  <c:v>-1.2820475689380072E-2</c:v>
                </c:pt>
                <c:pt idx="163">
                  <c:v>-1.4058762855326173E-2</c:v>
                </c:pt>
                <c:pt idx="164">
                  <c:v>-1.5300912680593517E-2</c:v>
                </c:pt>
                <c:pt idx="165">
                  <c:v>-1.6541777576183338E-2</c:v>
                </c:pt>
                <c:pt idx="166">
                  <c:v>-1.7775581309682688E-2</c:v>
                </c:pt>
                <c:pt idx="167">
                  <c:v>-1.8995884439231083E-2</c:v>
                </c:pt>
                <c:pt idx="168">
                  <c:v>-2.0195556744968503E-2</c:v>
                </c:pt>
                <c:pt idx="169">
                  <c:v>-2.1366759311315844E-2</c:v>
                </c:pt>
                <c:pt idx="170">
                  <c:v>-2.2500939251897938E-2</c:v>
                </c:pt>
                <c:pt idx="171">
                  <c:v>-2.3588840346432029E-2</c:v>
                </c:pt>
                <c:pt idx="172">
                  <c:v>-2.462053303541753E-2</c:v>
                </c:pt>
                <c:pt idx="173">
                  <c:v>-2.5585467247997047E-2</c:v>
                </c:pt>
                <c:pt idx="174">
                  <c:v>-2.6472551371417585E-2</c:v>
                </c:pt>
                <c:pt idx="175">
                  <c:v>-2.7270260258021161E-2</c:v>
                </c:pt>
                <c:pt idx="176">
                  <c:v>-2.7966774464215971E-2</c:v>
                </c:pt>
                <c:pt idx="177">
                  <c:v>-2.8550151894433339E-2</c:v>
                </c:pt>
                <c:pt idx="178">
                  <c:v>-2.9008531670553703E-2</c:v>
                </c:pt>
                <c:pt idx="179">
                  <c:v>-2.9330368380135426E-2</c:v>
                </c:pt>
                <c:pt idx="180">
                  <c:v>-2.9504692925578269E-2</c:v>
                </c:pt>
                <c:pt idx="181">
                  <c:v>-2.9521394090018319E-2</c:v>
                </c:pt>
                <c:pt idx="182">
                  <c:v>-2.9371512781970418E-2</c:v>
                </c:pt>
                <c:pt idx="183">
                  <c:v>-2.9047538881346334E-2</c:v>
                </c:pt>
                <c:pt idx="184">
                  <c:v>-2.854369887011883E-2</c:v>
                </c:pt>
                <c:pt idx="185">
                  <c:v>-2.7856221184925575E-2</c:v>
                </c:pt>
                <c:pt idx="186">
                  <c:v>-2.6983565656798294E-2</c:v>
                </c:pt>
                <c:pt idx="187">
                  <c:v>-2.5926603649335783E-2</c:v>
                </c:pt>
                <c:pt idx="188">
                  <c:v>-2.468873665770701E-2</c:v>
                </c:pt>
                <c:pt idx="189">
                  <c:v>-2.3275943194683953E-2</c:v>
                </c:pt>
                <c:pt idx="190">
                  <c:v>-2.1696746697767551E-2</c:v>
                </c:pt>
                <c:pt idx="191">
                  <c:v>-1.9962100747375443E-2</c:v>
                </c:pt>
                <c:pt idx="192">
                  <c:v>-1.8085191983728176E-2</c:v>
                </c:pt>
                <c:pt idx="193">
                  <c:v>-1.6081164929626281E-2</c:v>
                </c:pt>
                <c:pt idx="194">
                  <c:v>-1.3966778290479556E-2</c:v>
                </c:pt>
                <c:pt idx="195">
                  <c:v>-1.176000033759385E-2</c:v>
                </c:pt>
                <c:pt idx="196">
                  <c:v>-9.4795759265345701E-3</c:v>
                </c:pt>
                <c:pt idx="197">
                  <c:v>-7.1445108576567891E-3</c:v>
                </c:pt>
                <c:pt idx="198">
                  <c:v>-4.7737767279429329E-3</c:v>
                </c:pt>
                <c:pt idx="199">
                  <c:v>-2.385110286811478E-3</c:v>
                </c:pt>
                <c:pt idx="200">
                  <c:v>2.4924965710248073E-6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36A-41B6-8C8A-564C5DCBE9ED}"/>
            </c:ext>
          </c:extLst>
        </c:ser>
        <c:ser>
          <c:idx val="3"/>
          <c:order val="2"/>
          <c:tx>
            <c:strRef>
              <c:f>'New Harbor'!$E$12</c:f>
              <c:strCache>
                <c:ptCount val="1"/>
                <c:pt idx="0">
                  <c:v>3 Ships Re 3200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'New Harbor'!$A$13:$A$213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'New Harbor'!$E$13:$E$213</c:f>
              <c:numCache>
                <c:formatCode>General</c:formatCode>
                <c:ptCount val="201"/>
                <c:pt idx="0">
                  <c:v>-2.8650146460501987E-8</c:v>
                </c:pt>
                <c:pt idx="1">
                  <c:v>-1.2998435921252695E-5</c:v>
                </c:pt>
                <c:pt idx="2">
                  <c:v>-2.5219460090093716E-5</c:v>
                </c:pt>
                <c:pt idx="3">
                  <c:v>-3.6718144906465126E-5</c:v>
                </c:pt>
                <c:pt idx="4">
                  <c:v>-4.7513478883017378E-5</c:v>
                </c:pt>
                <c:pt idx="5">
                  <c:v>-5.7626629097022577E-5</c:v>
                </c:pt>
                <c:pt idx="6">
                  <c:v>-6.7074957246263879E-5</c:v>
                </c:pt>
                <c:pt idx="7">
                  <c:v>-7.5876556537373752E-5</c:v>
                </c:pt>
                <c:pt idx="8">
                  <c:v>-8.4047572636568904E-5</c:v>
                </c:pt>
                <c:pt idx="9">
                  <c:v>-9.1604247625546667E-5</c:v>
                </c:pt>
                <c:pt idx="10">
                  <c:v>-9.8561757084361328E-5</c:v>
                </c:pt>
                <c:pt idx="11">
                  <c:v>-1.0493520874519088E-4</c:v>
                </c:pt>
                <c:pt idx="12">
                  <c:v>-1.1073894507687399E-4</c:v>
                </c:pt>
                <c:pt idx="13">
                  <c:v>-1.1598691160553387E-4</c:v>
                </c:pt>
                <c:pt idx="14">
                  <c:v>-1.2069249678823716E-4</c:v>
                </c:pt>
                <c:pt idx="15">
                  <c:v>-1.2486850423001723E-4</c:v>
                </c:pt>
                <c:pt idx="16">
                  <c:v>-1.2852676344679809E-4</c:v>
                </c:pt>
                <c:pt idx="17">
                  <c:v>-1.3167828838944279E-4</c:v>
                </c:pt>
                <c:pt idx="18">
                  <c:v>-1.3433310881734984E-4</c:v>
                </c:pt>
                <c:pt idx="19">
                  <c:v>-1.3649973334690216E-4</c:v>
                </c:pt>
                <c:pt idx="20">
                  <c:v>-1.3818525387928983E-4</c:v>
                </c:pt>
                <c:pt idx="21">
                  <c:v>-1.3939512544857395E-4</c:v>
                </c:pt>
                <c:pt idx="22">
                  <c:v>-1.4013266822101309E-4</c:v>
                </c:pt>
                <c:pt idx="23">
                  <c:v>-1.403988058978594E-4</c:v>
                </c:pt>
                <c:pt idx="24">
                  <c:v>-1.4019264696719802E-4</c:v>
                </c:pt>
                <c:pt idx="25">
                  <c:v>-1.3950913515610797E-4</c:v>
                </c:pt>
                <c:pt idx="26">
                  <c:v>-1.3834054645925123E-4</c:v>
                </c:pt>
                <c:pt idx="27">
                  <c:v>-1.3667602726150871E-4</c:v>
                </c:pt>
                <c:pt idx="28">
                  <c:v>-1.3450156317556115E-4</c:v>
                </c:pt>
                <c:pt idx="29">
                  <c:v>-1.3179259262884356E-4</c:v>
                </c:pt>
                <c:pt idx="30">
                  <c:v>-1.2852762851972121E-4</c:v>
                </c:pt>
                <c:pt idx="31">
                  <c:v>-1.2467604490466391E-4</c:v>
                </c:pt>
                <c:pt idx="32">
                  <c:v>-1.2020273171428652E-4</c:v>
                </c:pt>
                <c:pt idx="33">
                  <c:v>-1.1504907471225711E-4</c:v>
                </c:pt>
                <c:pt idx="34">
                  <c:v>-1.0919067265828144E-4</c:v>
                </c:pt>
                <c:pt idx="35">
                  <c:v>-1.0254252445179077E-4</c:v>
                </c:pt>
                <c:pt idx="36">
                  <c:v>-9.5055786423963525E-5</c:v>
                </c:pt>
                <c:pt idx="37">
                  <c:v>-8.6640747405543336E-5</c:v>
                </c:pt>
                <c:pt idx="38">
                  <c:v>-7.7312597754361425E-5</c:v>
                </c:pt>
                <c:pt idx="39">
                  <c:v>-6.6776291900331691E-5</c:v>
                </c:pt>
                <c:pt idx="40">
                  <c:v>-5.519750387894289E-5</c:v>
                </c:pt>
                <c:pt idx="41">
                  <c:v>-4.2686570387981961E-5</c:v>
                </c:pt>
                <c:pt idx="42">
                  <c:v>-2.8892767978859048E-5</c:v>
                </c:pt>
                <c:pt idx="43">
                  <c:v>-1.4844179050307137E-5</c:v>
                </c:pt>
                <c:pt idx="44">
                  <c:v>4.8776427172813687E-8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1.9226764551636428E-7</c:v>
                </c:pt>
                <c:pt idx="56">
                  <c:v>2.189615124039662E-4</c:v>
                </c:pt>
                <c:pt idx="57">
                  <c:v>4.3469364189264954E-4</c:v>
                </c:pt>
                <c:pt idx="58">
                  <c:v>6.4954094158798119E-4</c:v>
                </c:pt>
                <c:pt idx="59">
                  <c:v>8.5821396372973765E-4</c:v>
                </c:pt>
                <c:pt idx="60">
                  <c:v>1.0645289916179151E-3</c:v>
                </c:pt>
                <c:pt idx="61">
                  <c:v>1.270559347649243E-3</c:v>
                </c:pt>
                <c:pt idx="62">
                  <c:v>1.4778785841628788E-3</c:v>
                </c:pt>
                <c:pt idx="63">
                  <c:v>1.6900741719696681E-3</c:v>
                </c:pt>
                <c:pt idx="64">
                  <c:v>1.9079695987573291E-3</c:v>
                </c:pt>
                <c:pt idx="65">
                  <c:v>2.133425072334516E-3</c:v>
                </c:pt>
                <c:pt idx="66">
                  <c:v>2.3674306750244871E-3</c:v>
                </c:pt>
                <c:pt idx="67">
                  <c:v>2.6112796113591063E-3</c:v>
                </c:pt>
                <c:pt idx="68">
                  <c:v>2.8656887160857423E-3</c:v>
                </c:pt>
                <c:pt idx="69">
                  <c:v>3.1316046939895647E-3</c:v>
                </c:pt>
                <c:pt idx="70">
                  <c:v>3.4097325322914717E-3</c:v>
                </c:pt>
                <c:pt idx="71">
                  <c:v>3.7007812335699999E-3</c:v>
                </c:pt>
                <c:pt idx="72">
                  <c:v>4.0053364174443907E-3</c:v>
                </c:pt>
                <c:pt idx="73">
                  <c:v>4.3239896098598808E-3</c:v>
                </c:pt>
                <c:pt idx="74">
                  <c:v>4.6572380263894273E-3</c:v>
                </c:pt>
                <c:pt idx="75">
                  <c:v>5.0055334279688326E-3</c:v>
                </c:pt>
                <c:pt idx="76">
                  <c:v>5.3692558001793246E-3</c:v>
                </c:pt>
                <c:pt idx="77">
                  <c:v>5.7487246595843734E-3</c:v>
                </c:pt>
                <c:pt idx="78">
                  <c:v>6.14417373706138E-3</c:v>
                </c:pt>
                <c:pt idx="79">
                  <c:v>6.5557527454840094E-3</c:v>
                </c:pt>
                <c:pt idx="80">
                  <c:v>6.9835126841523093E-3</c:v>
                </c:pt>
                <c:pt idx="81">
                  <c:v>7.4273976516380964E-3</c:v>
                </c:pt>
                <c:pt idx="82">
                  <c:v>7.88723039121326E-3</c:v>
                </c:pt>
                <c:pt idx="83">
                  <c:v>8.3627023904764546E-3</c:v>
                </c:pt>
                <c:pt idx="84">
                  <c:v>8.8533611305969089E-3</c:v>
                </c:pt>
                <c:pt idx="85">
                  <c:v>9.3585988098731972E-3</c:v>
                </c:pt>
                <c:pt idx="86">
                  <c:v>9.8776405251627258E-3</c:v>
                </c:pt>
                <c:pt idx="87">
                  <c:v>1.0409534538804457E-2</c:v>
                </c:pt>
                <c:pt idx="88">
                  <c:v>1.0953143309100606E-2</c:v>
                </c:pt>
                <c:pt idx="89">
                  <c:v>1.1507136267417947E-2</c:v>
                </c:pt>
                <c:pt idx="90">
                  <c:v>1.2069984711687508E-2</c:v>
                </c:pt>
                <c:pt idx="91">
                  <c:v>1.2639959629138178E-2</c:v>
                </c:pt>
                <c:pt idx="92">
                  <c:v>1.3215132207825374E-2</c:v>
                </c:pt>
                <c:pt idx="93">
                  <c:v>1.3793377660735021E-2</c:v>
                </c:pt>
                <c:pt idx="94">
                  <c:v>1.4372382811793904E-2</c:v>
                </c:pt>
                <c:pt idx="95">
                  <c:v>1.4949657531247372E-2</c:v>
                </c:pt>
                <c:pt idx="96">
                  <c:v>1.5522549943623454E-2</c:v>
                </c:pt>
                <c:pt idx="97">
                  <c:v>1.6088265604985146E-2</c:v>
                </c:pt>
                <c:pt idx="98">
                  <c:v>1.6643890484398665E-2</c:v>
                </c:pt>
                <c:pt idx="99">
                  <c:v>1.7186417315476352E-2</c:v>
                </c:pt>
                <c:pt idx="100">
                  <c:v>1.7712774920093648E-2</c:v>
                </c:pt>
                <c:pt idx="101">
                  <c:v>1.8219860021006253E-2</c:v>
                </c:pt>
                <c:pt idx="102">
                  <c:v>1.8704570765230376E-2</c:v>
                </c:pt>
                <c:pt idx="103">
                  <c:v>1.9163841179463331E-2</c:v>
                </c:pt>
                <c:pt idx="104">
                  <c:v>1.9594675835921279E-2</c:v>
                </c:pt>
                <c:pt idx="105">
                  <c:v>1.9994183830102347E-2</c:v>
                </c:pt>
                <c:pt idx="106">
                  <c:v>2.0359611216688903E-2</c:v>
                </c:pt>
                <c:pt idx="107">
                  <c:v>2.0688371300020488E-2</c:v>
                </c:pt>
                <c:pt idx="108">
                  <c:v>2.0978072142686533E-2</c:v>
                </c:pt>
                <c:pt idx="109">
                  <c:v>2.122654061543534E-2</c:v>
                </c:pt>
                <c:pt idx="110">
                  <c:v>2.1431842798269915E-2</c:v>
                </c:pt>
                <c:pt idx="111">
                  <c:v>2.1592300667137895E-2</c:v>
                </c:pt>
                <c:pt idx="112">
                  <c:v>2.1706504756262672E-2</c:v>
                </c:pt>
                <c:pt idx="113">
                  <c:v>2.1773322849479845E-2</c:v>
                </c:pt>
                <c:pt idx="114">
                  <c:v>2.1791905287959084E-2</c:v>
                </c:pt>
                <c:pt idx="115">
                  <c:v>2.1761686921402713E-2</c:v>
                </c:pt>
                <c:pt idx="116">
                  <c:v>2.1682385677959954E-2</c:v>
                </c:pt>
                <c:pt idx="117">
                  <c:v>2.1553998502953999E-2</c:v>
                </c:pt>
                <c:pt idx="118">
                  <c:v>2.1376795115992303E-2</c:v>
                </c:pt>
                <c:pt idx="119">
                  <c:v>2.1151309148515103E-2</c:v>
                </c:pt>
                <c:pt idx="120">
                  <c:v>2.0878327109562889E-2</c:v>
                </c:pt>
                <c:pt idx="121">
                  <c:v>2.0558875886119338E-2</c:v>
                </c:pt>
                <c:pt idx="122">
                  <c:v>2.0194208286720163E-2</c:v>
                </c:pt>
                <c:pt idx="123">
                  <c:v>1.9785786361167946E-2</c:v>
                </c:pt>
                <c:pt idx="124">
                  <c:v>1.9335263427445348E-2</c:v>
                </c:pt>
                <c:pt idx="125">
                  <c:v>1.8844464643195037E-2</c:v>
                </c:pt>
                <c:pt idx="126">
                  <c:v>1.8315365517475271E-2</c:v>
                </c:pt>
                <c:pt idx="127">
                  <c:v>1.7750069094904786E-2</c:v>
                </c:pt>
                <c:pt idx="128">
                  <c:v>1.7150782426830248E-2</c:v>
                </c:pt>
                <c:pt idx="129">
                  <c:v>1.6519791751213368E-2</c:v>
                </c:pt>
                <c:pt idx="130">
                  <c:v>1.5859436862805828E-2</c:v>
                </c:pt>
                <c:pt idx="131">
                  <c:v>1.5172085667790682E-2</c:v>
                </c:pt>
                <c:pt idx="132">
                  <c:v>1.4460108902437629E-2</c:v>
                </c:pt>
                <c:pt idx="133">
                  <c:v>1.3725855060536373E-2</c:v>
                </c:pt>
                <c:pt idx="134">
                  <c:v>1.2971626537742472E-2</c:v>
                </c:pt>
                <c:pt idx="135">
                  <c:v>1.2199657301882818E-2</c:v>
                </c:pt>
                <c:pt idx="136">
                  <c:v>1.1412092003227679E-2</c:v>
                </c:pt>
                <c:pt idx="137">
                  <c:v>1.0610966983741737E-2</c:v>
                </c:pt>
                <c:pt idx="138">
                  <c:v>9.7981936241209617E-3</c:v>
                </c:pt>
                <c:pt idx="139">
                  <c:v>8.9755437953587449E-3</c:v>
                </c:pt>
                <c:pt idx="140">
                  <c:v>8.1446374097938409E-3</c:v>
                </c:pt>
                <c:pt idx="141">
                  <c:v>7.3069321865991983E-3</c:v>
                </c:pt>
                <c:pt idx="142">
                  <c:v>6.4637154004370265E-3</c:v>
                </c:pt>
                <c:pt idx="143">
                  <c:v>5.6160972156000669E-3</c:v>
                </c:pt>
                <c:pt idx="144">
                  <c:v>4.7650054147053301E-3</c:v>
                </c:pt>
                <c:pt idx="145">
                  <c:v>3.9111811792079442E-3</c:v>
                </c:pt>
                <c:pt idx="146">
                  <c:v>3.0551754204480256E-3</c:v>
                </c:pt>
                <c:pt idx="147">
                  <c:v>2.1973452379772506E-3</c:v>
                </c:pt>
                <c:pt idx="148">
                  <c:v>1.3378501184074802E-3</c:v>
                </c:pt>
                <c:pt idx="149">
                  <c:v>4.7664740840889207E-4</c:v>
                </c:pt>
                <c:pt idx="150">
                  <c:v>-3.865133769631817E-4</c:v>
                </c:pt>
                <c:pt idx="151">
                  <c:v>-1.2520976877445822E-3</c:v>
                </c:pt>
                <c:pt idx="152">
                  <c:v>-2.1207948120922277E-3</c:v>
                </c:pt>
                <c:pt idx="153">
                  <c:v>-2.9935286601852676E-3</c:v>
                </c:pt>
                <c:pt idx="154">
                  <c:v>-3.8714704424226668E-3</c:v>
                </c:pt>
                <c:pt idx="155">
                  <c:v>-4.7560529729125563E-3</c:v>
                </c:pt>
                <c:pt idx="156">
                  <c:v>-5.6489862926057911E-3</c:v>
                </c:pt>
                <c:pt idx="157">
                  <c:v>-6.5522737834564863E-3</c:v>
                </c:pt>
                <c:pt idx="158">
                  <c:v>-7.4682275397619088E-3</c:v>
                </c:pt>
                <c:pt idx="159">
                  <c:v>-8.3994814312270058E-3</c:v>
                </c:pt>
                <c:pt idx="160">
                  <c:v>-9.348999859472313E-3</c:v>
                </c:pt>
                <c:pt idx="161">
                  <c:v>-1.0320078975195515E-2</c:v>
                </c:pt>
                <c:pt idx="162">
                  <c:v>-1.1316336737744124E-2</c:v>
                </c:pt>
                <c:pt idx="163">
                  <c:v>-1.2341687590212541E-2</c:v>
                </c:pt>
                <c:pt idx="164">
                  <c:v>-1.3400295987880253E-2</c:v>
                </c:pt>
                <c:pt idx="165">
                  <c:v>-1.4496501530410578E-2</c:v>
                </c:pt>
                <c:pt idx="166">
                  <c:v>-1.5634708807010591E-2</c:v>
                </c:pt>
                <c:pt idx="167">
                  <c:v>-1.6819233196535398E-2</c:v>
                </c:pt>
                <c:pt idx="168">
                  <c:v>-1.805409205135346E-2</c:v>
                </c:pt>
                <c:pt idx="169">
                  <c:v>-1.9342731652380381E-2</c:v>
                </c:pt>
                <c:pt idx="170">
                  <c:v>-2.0687681829634954E-2</c:v>
                </c:pt>
                <c:pt idx="171">
                  <c:v>-2.2090127709390079E-2</c:v>
                </c:pt>
                <c:pt idx="172">
                  <c:v>-2.3549393614095027E-2</c:v>
                </c:pt>
                <c:pt idx="173">
                  <c:v>-2.5062340572006101E-2</c:v>
                </c:pt>
                <c:pt idx="174">
                  <c:v>-2.6622684802291456E-2</c:v>
                </c:pt>
                <c:pt idx="175">
                  <c:v>-2.822025217620985E-2</c:v>
                </c:pt>
                <c:pt idx="176">
                  <c:v>-2.9840209556808824E-2</c:v>
                </c:pt>
                <c:pt idx="177">
                  <c:v>-3.1462321462500019E-2</c:v>
                </c:pt>
                <c:pt idx="178">
                  <c:v>-3.3060309395353385E-2</c:v>
                </c:pt>
                <c:pt idx="179">
                  <c:v>-3.4601407506442416E-2</c:v>
                </c:pt>
                <c:pt idx="180">
                  <c:v>-3.6046247119017487E-2</c:v>
                </c:pt>
                <c:pt idx="181">
                  <c:v>-3.7349176976142776E-2</c:v>
                </c:pt>
                <c:pt idx="182">
                  <c:v>-3.8459179355458353E-2</c:v>
                </c:pt>
                <c:pt idx="183">
                  <c:v>-3.9321447548161192E-2</c:v>
                </c:pt>
                <c:pt idx="184">
                  <c:v>-3.9879731478011972E-2</c:v>
                </c:pt>
                <c:pt idx="185">
                  <c:v>-4.0079337053655545E-2</c:v>
                </c:pt>
                <c:pt idx="186">
                  <c:v>-3.9870773331876205E-2</c:v>
                </c:pt>
                <c:pt idx="187">
                  <c:v>-3.9213601624506753E-2</c:v>
                </c:pt>
                <c:pt idx="188">
                  <c:v>-3.8080401947823084E-2</c:v>
                </c:pt>
                <c:pt idx="189">
                  <c:v>-3.6460014227585956E-2</c:v>
                </c:pt>
                <c:pt idx="190">
                  <c:v>-3.4360203655775585E-2</c:v>
                </c:pt>
                <c:pt idx="191">
                  <c:v>-3.180847657347121E-2</c:v>
                </c:pt>
                <c:pt idx="192">
                  <c:v>-2.8852098654031107E-2</c:v>
                </c:pt>
                <c:pt idx="193">
                  <c:v>-2.5555329150890021E-2</c:v>
                </c:pt>
                <c:pt idx="194">
                  <c:v>-2.1996850156106747E-2</c:v>
                </c:pt>
                <c:pt idx="195">
                  <c:v>-1.8263551821186906E-2</c:v>
                </c:pt>
                <c:pt idx="196">
                  <c:v>-1.4447274638617729E-2</c:v>
                </c:pt>
                <c:pt idx="197">
                  <c:v>-1.0635977197792412E-2</c:v>
                </c:pt>
                <c:pt idx="198">
                  <c:v>-6.9130505821898315E-3</c:v>
                </c:pt>
                <c:pt idx="199">
                  <c:v>-3.3456533943817313E-3</c:v>
                </c:pt>
                <c:pt idx="200">
                  <c:v>9.226868846052541E-6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36A-41B6-8C8A-564C5DCBE9ED}"/>
            </c:ext>
          </c:extLst>
        </c:ser>
        <c:ser>
          <c:idx val="4"/>
          <c:order val="3"/>
          <c:tx>
            <c:strRef>
              <c:f>'New Harbor'!$F$12</c:f>
              <c:strCache>
                <c:ptCount val="1"/>
                <c:pt idx="0">
                  <c:v>3 Ships Re 5000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'New Harbor'!$A$13:$A$213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'New Harbor'!$F$13:$F$213</c:f>
              <c:numCache>
                <c:formatCode>General</c:formatCode>
                <c:ptCount val="201"/>
                <c:pt idx="0">
                  <c:v>-4.7887737498102056E-8</c:v>
                </c:pt>
                <c:pt idx="1">
                  <c:v>-3.0382908697060331E-5</c:v>
                </c:pt>
                <c:pt idx="2">
                  <c:v>-5.8697206212121588E-5</c:v>
                </c:pt>
                <c:pt idx="3">
                  <c:v>-8.5115687386320458E-5</c:v>
                </c:pt>
                <c:pt idx="4">
                  <c:v>-1.0973007263842798E-4</c:v>
                </c:pt>
                <c:pt idx="5">
                  <c:v>-1.3263581835843379E-4</c:v>
                </c:pt>
                <c:pt idx="6">
                  <c:v>-1.5391413526353963E-4</c:v>
                </c:pt>
                <c:pt idx="7">
                  <c:v>-1.7365770445629074E-4</c:v>
                </c:pt>
                <c:pt idx="8">
                  <c:v>-1.9193066035930003E-4</c:v>
                </c:pt>
                <c:pt idx="9">
                  <c:v>-2.087943860858282E-4</c:v>
                </c:pt>
                <c:pt idx="10">
                  <c:v>-2.2432594693143159E-4</c:v>
                </c:pt>
                <c:pt idx="11">
                  <c:v>-2.3859322094466908E-4</c:v>
                </c:pt>
                <c:pt idx="12">
                  <c:v>-2.5162546945486702E-4</c:v>
                </c:pt>
                <c:pt idx="13">
                  <c:v>-2.6347857066319301E-4</c:v>
                </c:pt>
                <c:pt idx="14">
                  <c:v>-2.7423011425349011E-4</c:v>
                </c:pt>
                <c:pt idx="15">
                  <c:v>-2.8390076844258345E-4</c:v>
                </c:pt>
                <c:pt idx="16">
                  <c:v>-2.9250137417324992E-4</c:v>
                </c:pt>
                <c:pt idx="17">
                  <c:v>-3.0010798347374616E-4</c:v>
                </c:pt>
                <c:pt idx="18">
                  <c:v>-3.0676151350769151E-4</c:v>
                </c:pt>
                <c:pt idx="19">
                  <c:v>-3.124282860937256E-4</c:v>
                </c:pt>
                <c:pt idx="20">
                  <c:v>-3.1714746382997821E-4</c:v>
                </c:pt>
                <c:pt idx="21">
                  <c:v>-3.2098454715188837E-4</c:v>
                </c:pt>
                <c:pt idx="22">
                  <c:v>-3.2389947406456451E-4</c:v>
                </c:pt>
                <c:pt idx="23">
                  <c:v>-3.258535123360131E-4</c:v>
                </c:pt>
                <c:pt idx="24">
                  <c:v>-3.269179259643933E-4</c:v>
                </c:pt>
                <c:pt idx="25">
                  <c:v>-3.2705998497572147E-4</c:v>
                </c:pt>
                <c:pt idx="26">
                  <c:v>-3.2618927105836196E-4</c:v>
                </c:pt>
                <c:pt idx="27">
                  <c:v>-3.2429328409277342E-4</c:v>
                </c:pt>
                <c:pt idx="28">
                  <c:v>-3.2138976486791027E-4</c:v>
                </c:pt>
                <c:pt idx="29">
                  <c:v>-3.1729160890753641E-4</c:v>
                </c:pt>
                <c:pt idx="30">
                  <c:v>-3.1194173469973599E-4</c:v>
                </c:pt>
                <c:pt idx="31">
                  <c:v>-3.0524346320119779E-4</c:v>
                </c:pt>
                <c:pt idx="32">
                  <c:v>-2.9708249845745755E-4</c:v>
                </c:pt>
                <c:pt idx="33">
                  <c:v>-2.8708670095496804E-4</c:v>
                </c:pt>
                <c:pt idx="34">
                  <c:v>-2.752876194582123E-4</c:v>
                </c:pt>
                <c:pt idx="35">
                  <c:v>-2.6118714699204155E-4</c:v>
                </c:pt>
                <c:pt idx="36">
                  <c:v>-2.446285992296468E-4</c:v>
                </c:pt>
                <c:pt idx="37">
                  <c:v>-2.2493583158326893E-4</c:v>
                </c:pt>
                <c:pt idx="38">
                  <c:v>-2.0231866369137757E-4</c:v>
                </c:pt>
                <c:pt idx="39">
                  <c:v>-1.7536797468714813E-4</c:v>
                </c:pt>
                <c:pt idx="40">
                  <c:v>-1.4463375920705741E-4</c:v>
                </c:pt>
                <c:pt idx="41">
                  <c:v>-1.0991704027736131E-4</c:v>
                </c:pt>
                <c:pt idx="42">
                  <c:v>-7.2363972255873668E-5</c:v>
                </c:pt>
                <c:pt idx="43">
                  <c:v>-3.5542764919888287E-5</c:v>
                </c:pt>
                <c:pt idx="44">
                  <c:v>3.0583078519255438E-7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-4.0403860796413032E-7</c:v>
                </c:pt>
                <c:pt idx="56">
                  <c:v>4.2874485470731909E-5</c:v>
                </c:pt>
                <c:pt idx="57">
                  <c:v>1.0318591789964432E-4</c:v>
                </c:pt>
                <c:pt idx="58">
                  <c:v>1.8074912400179067E-4</c:v>
                </c:pt>
                <c:pt idx="59">
                  <c:v>2.7291145487679121E-4</c:v>
                </c:pt>
                <c:pt idx="60">
                  <c:v>3.8007014366384936E-4</c:v>
                </c:pt>
                <c:pt idx="61">
                  <c:v>5.0190205003302474E-4</c:v>
                </c:pt>
                <c:pt idx="62">
                  <c:v>6.3808796160282641E-4</c:v>
                </c:pt>
                <c:pt idx="63">
                  <c:v>7.8951667385283788E-4</c:v>
                </c:pt>
                <c:pt idx="64">
                  <c:v>9.5670788797392443E-4</c:v>
                </c:pt>
                <c:pt idx="65">
                  <c:v>1.1405003482432251E-3</c:v>
                </c:pt>
                <c:pt idx="66">
                  <c:v>1.3413297980446014E-3</c:v>
                </c:pt>
                <c:pt idx="67">
                  <c:v>1.5600758494562607E-3</c:v>
                </c:pt>
                <c:pt idx="68">
                  <c:v>1.7974107745666805E-3</c:v>
                </c:pt>
                <c:pt idx="69">
                  <c:v>2.0541178208351072E-3</c:v>
                </c:pt>
                <c:pt idx="70">
                  <c:v>2.3308355226974646E-3</c:v>
                </c:pt>
                <c:pt idx="71">
                  <c:v>2.6283718383279865E-3</c:v>
                </c:pt>
                <c:pt idx="72">
                  <c:v>2.9474384720306617E-3</c:v>
                </c:pt>
                <c:pt idx="73">
                  <c:v>3.2887171403191101E-3</c:v>
                </c:pt>
                <c:pt idx="74">
                  <c:v>3.6528703370973829E-3</c:v>
                </c:pt>
                <c:pt idx="75">
                  <c:v>4.0406104466717257E-3</c:v>
                </c:pt>
                <c:pt idx="76">
                  <c:v>4.4525027209644883E-3</c:v>
                </c:pt>
                <c:pt idx="77">
                  <c:v>4.8890444956834382E-3</c:v>
                </c:pt>
                <c:pt idx="78">
                  <c:v>5.3507265551760372E-3</c:v>
                </c:pt>
                <c:pt idx="79">
                  <c:v>5.8379215965050739E-3</c:v>
                </c:pt>
                <c:pt idx="80">
                  <c:v>6.3507845151360119E-3</c:v>
                </c:pt>
                <c:pt idx="81">
                  <c:v>6.8893750416571149E-3</c:v>
                </c:pt>
                <c:pt idx="82">
                  <c:v>7.4536117349328131E-3</c:v>
                </c:pt>
                <c:pt idx="83">
                  <c:v>8.0431142270826397E-3</c:v>
                </c:pt>
                <c:pt idx="84">
                  <c:v>8.6572271289847586E-3</c:v>
                </c:pt>
                <c:pt idx="85">
                  <c:v>9.2950839738523399E-3</c:v>
                </c:pt>
                <c:pt idx="86">
                  <c:v>9.9554715316722484E-3</c:v>
                </c:pt>
                <c:pt idx="87">
                  <c:v>1.0636750766083787E-2</c:v>
                </c:pt>
                <c:pt idx="88">
                  <c:v>1.1336932358552073E-2</c:v>
                </c:pt>
                <c:pt idx="89">
                  <c:v>1.2053655156324387E-2</c:v>
                </c:pt>
                <c:pt idx="90">
                  <c:v>1.2784075240399961E-2</c:v>
                </c:pt>
                <c:pt idx="91">
                  <c:v>1.3524889167346335E-2</c:v>
                </c:pt>
                <c:pt idx="92">
                  <c:v>1.4272405610862382E-2</c:v>
                </c:pt>
                <c:pt idx="93">
                  <c:v>1.5022513777337938E-2</c:v>
                </c:pt>
                <c:pt idx="94">
                  <c:v>1.5770670299681579E-2</c:v>
                </c:pt>
                <c:pt idx="95">
                  <c:v>1.6511992780075889E-2</c:v>
                </c:pt>
                <c:pt idx="96">
                  <c:v>1.7241339578468479E-2</c:v>
                </c:pt>
                <c:pt idx="97">
                  <c:v>1.7953335845060932E-2</c:v>
                </c:pt>
                <c:pt idx="98">
                  <c:v>1.8642445763873434E-2</c:v>
                </c:pt>
                <c:pt idx="99">
                  <c:v>1.9303101656696832E-2</c:v>
                </c:pt>
                <c:pt idx="100">
                  <c:v>1.9929806630204373E-2</c:v>
                </c:pt>
                <c:pt idx="101">
                  <c:v>2.0517199456426952E-2</c:v>
                </c:pt>
                <c:pt idx="102">
                  <c:v>2.1060148690318137E-2</c:v>
                </c:pt>
                <c:pt idx="103">
                  <c:v>2.1553883523400194E-2</c:v>
                </c:pt>
                <c:pt idx="104">
                  <c:v>2.1994079272469626E-2</c:v>
                </c:pt>
                <c:pt idx="105">
                  <c:v>2.2376886864742703E-2</c:v>
                </c:pt>
                <c:pt idx="106">
                  <c:v>2.2699002832403503E-2</c:v>
                </c:pt>
                <c:pt idx="107">
                  <c:v>2.2957767453088574E-2</c:v>
                </c:pt>
                <c:pt idx="108">
                  <c:v>2.3151166670831377E-2</c:v>
                </c:pt>
                <c:pt idx="109">
                  <c:v>2.3277796363227483E-2</c:v>
                </c:pt>
                <c:pt idx="110">
                  <c:v>2.3336919274332707E-2</c:v>
                </c:pt>
                <c:pt idx="111">
                  <c:v>2.3328495209472878E-2</c:v>
                </c:pt>
                <c:pt idx="112">
                  <c:v>2.3253077548614231E-2</c:v>
                </c:pt>
                <c:pt idx="113">
                  <c:v>2.3111771506566764E-2</c:v>
                </c:pt>
                <c:pt idx="114">
                  <c:v>2.2906294281500858E-2</c:v>
                </c:pt>
                <c:pt idx="115">
                  <c:v>2.2638898291073406E-2</c:v>
                </c:pt>
                <c:pt idx="116">
                  <c:v>2.2312221329084524E-2</c:v>
                </c:pt>
                <c:pt idx="117">
                  <c:v>2.1929311425419044E-2</c:v>
                </c:pt>
                <c:pt idx="118">
                  <c:v>2.1493638628850519E-2</c:v>
                </c:pt>
                <c:pt idx="119">
                  <c:v>2.1008912090247377E-2</c:v>
                </c:pt>
                <c:pt idx="120">
                  <c:v>2.0478993356561778E-2</c:v>
                </c:pt>
                <c:pt idx="121">
                  <c:v>1.9907969842779625E-2</c:v>
                </c:pt>
                <c:pt idx="122">
                  <c:v>1.9300047389442736E-2</c:v>
                </c:pt>
                <c:pt idx="123">
                  <c:v>1.8659361171673168E-2</c:v>
                </c:pt>
                <c:pt idx="124">
                  <c:v>1.7990013476346892E-2</c:v>
                </c:pt>
                <c:pt idx="125">
                  <c:v>1.7296095831847852E-2</c:v>
                </c:pt>
                <c:pt idx="126">
                  <c:v>1.6581499412299406E-2</c:v>
                </c:pt>
                <c:pt idx="127">
                  <c:v>1.5849852160780085E-2</c:v>
                </c:pt>
                <c:pt idx="128">
                  <c:v>1.5104617495776178E-2</c:v>
                </c:pt>
                <c:pt idx="129">
                  <c:v>1.4349014654865549E-2</c:v>
                </c:pt>
                <c:pt idx="130">
                  <c:v>1.3585885538962891E-2</c:v>
                </c:pt>
                <c:pt idx="131">
                  <c:v>1.2817770996551656E-2</c:v>
                </c:pt>
                <c:pt idx="132">
                  <c:v>1.2046960041917033E-2</c:v>
                </c:pt>
                <c:pt idx="133">
                  <c:v>1.1275380744980123E-2</c:v>
                </c:pt>
                <c:pt idx="134">
                  <c:v>1.0504602040288396E-2</c:v>
                </c:pt>
                <c:pt idx="135">
                  <c:v>9.7359408552786259E-3</c:v>
                </c:pt>
                <c:pt idx="136">
                  <c:v>8.9704406580469118E-3</c:v>
                </c:pt>
                <c:pt idx="137">
                  <c:v>8.208827319664002E-3</c:v>
                </c:pt>
                <c:pt idx="138">
                  <c:v>7.4515911590551263E-3</c:v>
                </c:pt>
                <c:pt idx="139">
                  <c:v>6.6990406846636676E-3</c:v>
                </c:pt>
                <c:pt idx="140">
                  <c:v>5.9512696023134859E-3</c:v>
                </c:pt>
                <c:pt idx="141">
                  <c:v>5.2081856583194204E-3</c:v>
                </c:pt>
                <c:pt idx="142">
                  <c:v>4.4695828150523673E-3</c:v>
                </c:pt>
                <c:pt idx="143">
                  <c:v>3.7351454866978323E-3</c:v>
                </c:pt>
                <c:pt idx="144">
                  <c:v>3.00444565430331E-3</c:v>
                </c:pt>
                <c:pt idx="145">
                  <c:v>2.2769918695793663E-3</c:v>
                </c:pt>
                <c:pt idx="146">
                  <c:v>1.5522552534096331E-3</c:v>
                </c:pt>
                <c:pt idx="147">
                  <c:v>8.2966165481680688E-4</c:v>
                </c:pt>
                <c:pt idx="148">
                  <c:v>1.0861234100690564E-4</c:v>
                </c:pt>
                <c:pt idx="149">
                  <c:v>-6.1149238318327086E-4</c:v>
                </c:pt>
                <c:pt idx="150">
                  <c:v>-1.3312633213228254E-3</c:v>
                </c:pt>
                <c:pt idx="151">
                  <c:v>-2.0513193311105238E-3</c:v>
                </c:pt>
                <c:pt idx="152">
                  <c:v>-2.7722726936433252E-3</c:v>
                </c:pt>
                <c:pt idx="153">
                  <c:v>-3.4947518907430604E-3</c:v>
                </c:pt>
                <c:pt idx="154">
                  <c:v>-4.2194217194704304E-3</c:v>
                </c:pt>
                <c:pt idx="155">
                  <c:v>-4.9469698956433831E-3</c:v>
                </c:pt>
                <c:pt idx="156">
                  <c:v>-5.6781416042838411E-3</c:v>
                </c:pt>
                <c:pt idx="157">
                  <c:v>-6.4138053419539277E-3</c:v>
                </c:pt>
                <c:pt idx="158">
                  <c:v>-7.1549522880125331E-3</c:v>
                </c:pt>
                <c:pt idx="159">
                  <c:v>-7.9027155798561156E-3</c:v>
                </c:pt>
                <c:pt idx="160">
                  <c:v>-8.6584971736968237E-3</c:v>
                </c:pt>
                <c:pt idx="161">
                  <c:v>-9.4240243142341227E-3</c:v>
                </c:pt>
                <c:pt idx="162">
                  <c:v>-1.0201331698491165E-2</c:v>
                </c:pt>
                <c:pt idx="163">
                  <c:v>-1.0992906497749635E-2</c:v>
                </c:pt>
                <c:pt idx="164">
                  <c:v>-1.1801863558454251E-2</c:v>
                </c:pt>
                <c:pt idx="165">
                  <c:v>-1.2631897758702822E-2</c:v>
                </c:pt>
                <c:pt idx="166">
                  <c:v>-1.3487346806789952E-2</c:v>
                </c:pt>
                <c:pt idx="167">
                  <c:v>-1.4373458999768768E-2</c:v>
                </c:pt>
                <c:pt idx="168">
                  <c:v>-1.5296371138068841E-2</c:v>
                </c:pt>
                <c:pt idx="169">
                  <c:v>-1.6262923241421118E-2</c:v>
                </c:pt>
                <c:pt idx="170">
                  <c:v>-1.7280840581802251E-2</c:v>
                </c:pt>
                <c:pt idx="171">
                  <c:v>-1.8358689658035419E-2</c:v>
                </c:pt>
                <c:pt idx="172">
                  <c:v>-1.9505296567091386E-2</c:v>
                </c:pt>
                <c:pt idx="173">
                  <c:v>-2.0729398290820142E-2</c:v>
                </c:pt>
                <c:pt idx="174">
                  <c:v>-2.2039358894248157E-2</c:v>
                </c:pt>
                <c:pt idx="175">
                  <c:v>-2.3441936119571603E-2</c:v>
                </c:pt>
                <c:pt idx="176">
                  <c:v>-2.4940954679518412E-2</c:v>
                </c:pt>
                <c:pt idx="177">
                  <c:v>-2.6536230931882974E-2</c:v>
                </c:pt>
                <c:pt idx="178">
                  <c:v>-2.8221661430463604E-2</c:v>
                </c:pt>
                <c:pt idx="179">
                  <c:v>-2.9982665424719508E-2</c:v>
                </c:pt>
                <c:pt idx="180">
                  <c:v>-3.1794438877224399E-2</c:v>
                </c:pt>
                <c:pt idx="181">
                  <c:v>-3.3619836375861196E-2</c:v>
                </c:pt>
                <c:pt idx="182">
                  <c:v>-3.5407259926878688E-2</c:v>
                </c:pt>
                <c:pt idx="183">
                  <c:v>-3.7089832994999045E-2</c:v>
                </c:pt>
                <c:pt idx="184">
                  <c:v>-3.8586353483968314E-2</c:v>
                </c:pt>
                <c:pt idx="185">
                  <c:v>-3.9803062299308037E-2</c:v>
                </c:pt>
                <c:pt idx="186">
                  <c:v>-4.0638631489547772E-2</c:v>
                </c:pt>
                <c:pt idx="187">
                  <c:v>-4.0991136930702332E-2</c:v>
                </c:pt>
                <c:pt idx="188">
                  <c:v>-4.076756049858981E-2</c:v>
                </c:pt>
                <c:pt idx="189">
                  <c:v>-3.9893460691222057E-2</c:v>
                </c:pt>
                <c:pt idx="190">
                  <c:v>-3.8324188247991234E-2</c:v>
                </c:pt>
                <c:pt idx="191">
                  <c:v>-3.6052210073717998E-2</c:v>
                </c:pt>
                <c:pt idx="192">
                  <c:v>-3.3113229210455897E-2</c:v>
                </c:pt>
                <c:pt idx="193">
                  <c:v>-2.9584683124480839E-2</c:v>
                </c:pt>
                <c:pt idx="194">
                  <c:v>-2.5583002248934582E-2</c:v>
                </c:pt>
                <c:pt idx="195">
                  <c:v>-2.1251201438701635E-2</c:v>
                </c:pt>
                <c:pt idx="196">
                  <c:v>-1.6749696608040342E-2</c:v>
                </c:pt>
                <c:pt idx="197">
                  <c:v>-1.2237550296282318E-2</c:v>
                </c:pt>
                <c:pt idx="198">
                  <c:v>-7.864538586614421E-3</c:v>
                </c:pt>
                <c:pt idx="199">
                  <c:v>-3.7516369518936512E-3</c:v>
                </c:pt>
                <c:pt idx="200">
                  <c:v>9.1075898739022288E-6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36A-41B6-8C8A-564C5DCBE9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2959984"/>
        <c:axId val="470762624"/>
        <c:extLst>
          <c:ext xmlns:c15="http://schemas.microsoft.com/office/drawing/2012/chart" uri="{02D57815-91ED-43cb-92C2-25804820EDAC}">
            <c15:filteredScatterSeries>
              <c15:ser>
                <c:idx val="5"/>
                <c:order val="4"/>
                <c:tx>
                  <c:strRef>
                    <c:extLst>
                      <c:ext uri="{02D57815-91ED-43cb-92C2-25804820EDAC}">
                        <c15:formulaRef>
                          <c15:sqref>'New Harbor'!$G$12</c15:sqref>
                        </c15:formulaRef>
                      </c:ext>
                    </c:extLst>
                    <c:strCache>
                      <c:ptCount val="1"/>
                      <c:pt idx="0">
                        <c:v>9 Ships Re 100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3"/>
                  <c:spPr>
                    <a:solidFill>
                      <a:schemeClr val="accent6"/>
                    </a:solidFill>
                    <a:ln w="9525">
                      <a:solidFill>
                        <a:schemeClr val="accent6"/>
                      </a:solidFill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'New Harbor'!$A$13:$A$213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4.9751243781094526E-3</c:v>
                      </c:pt>
                      <c:pt idx="1">
                        <c:v>9.9502487562189053E-3</c:v>
                      </c:pt>
                      <c:pt idx="2">
                        <c:v>1.4925373134328358E-2</c:v>
                      </c:pt>
                      <c:pt idx="3">
                        <c:v>1.9900497512437811E-2</c:v>
                      </c:pt>
                      <c:pt idx="4">
                        <c:v>2.4875621890547265E-2</c:v>
                      </c:pt>
                      <c:pt idx="5">
                        <c:v>2.9850746268656716E-2</c:v>
                      </c:pt>
                      <c:pt idx="6">
                        <c:v>3.482587064676617E-2</c:v>
                      </c:pt>
                      <c:pt idx="7">
                        <c:v>3.9800995024875621E-2</c:v>
                      </c:pt>
                      <c:pt idx="8">
                        <c:v>4.4776119402985072E-2</c:v>
                      </c:pt>
                      <c:pt idx="9">
                        <c:v>4.975124378109453E-2</c:v>
                      </c:pt>
                      <c:pt idx="10">
                        <c:v>5.4726368159203981E-2</c:v>
                      </c:pt>
                      <c:pt idx="11">
                        <c:v>5.9701492537313432E-2</c:v>
                      </c:pt>
                      <c:pt idx="12">
                        <c:v>6.4676616915422883E-2</c:v>
                      </c:pt>
                      <c:pt idx="13">
                        <c:v>6.965174129353234E-2</c:v>
                      </c:pt>
                      <c:pt idx="14">
                        <c:v>7.4626865671641784E-2</c:v>
                      </c:pt>
                      <c:pt idx="15">
                        <c:v>7.9601990049751242E-2</c:v>
                      </c:pt>
                      <c:pt idx="16">
                        <c:v>8.45771144278607E-2</c:v>
                      </c:pt>
                      <c:pt idx="17">
                        <c:v>8.9552238805970144E-2</c:v>
                      </c:pt>
                      <c:pt idx="18">
                        <c:v>9.4527363184079602E-2</c:v>
                      </c:pt>
                      <c:pt idx="19">
                        <c:v>9.950248756218906E-2</c:v>
                      </c:pt>
                      <c:pt idx="20">
                        <c:v>0.1044776119402985</c:v>
                      </c:pt>
                      <c:pt idx="21">
                        <c:v>0.10945273631840796</c:v>
                      </c:pt>
                      <c:pt idx="22">
                        <c:v>0.11442786069651742</c:v>
                      </c:pt>
                      <c:pt idx="23">
                        <c:v>0.11940298507462686</c:v>
                      </c:pt>
                      <c:pt idx="24">
                        <c:v>0.12437810945273632</c:v>
                      </c:pt>
                      <c:pt idx="25">
                        <c:v>0.12935323383084577</c:v>
                      </c:pt>
                      <c:pt idx="26">
                        <c:v>0.13432835820895522</c:v>
                      </c:pt>
                      <c:pt idx="27">
                        <c:v>0.13930348258706468</c:v>
                      </c:pt>
                      <c:pt idx="28">
                        <c:v>0.14427860696517414</c:v>
                      </c:pt>
                      <c:pt idx="29">
                        <c:v>0.14925373134328357</c:v>
                      </c:pt>
                      <c:pt idx="30">
                        <c:v>0.15422885572139303</c:v>
                      </c:pt>
                      <c:pt idx="31">
                        <c:v>0.15920398009950248</c:v>
                      </c:pt>
                      <c:pt idx="32">
                        <c:v>0.16417910447761194</c:v>
                      </c:pt>
                      <c:pt idx="33">
                        <c:v>0.1691542288557214</c:v>
                      </c:pt>
                      <c:pt idx="34">
                        <c:v>0.17412935323383086</c:v>
                      </c:pt>
                      <c:pt idx="35">
                        <c:v>0.17910447761194029</c:v>
                      </c:pt>
                      <c:pt idx="36">
                        <c:v>0.18407960199004975</c:v>
                      </c:pt>
                      <c:pt idx="37">
                        <c:v>0.1890547263681592</c:v>
                      </c:pt>
                      <c:pt idx="38">
                        <c:v>0.19402985074626866</c:v>
                      </c:pt>
                      <c:pt idx="39">
                        <c:v>0.19900497512437812</c:v>
                      </c:pt>
                      <c:pt idx="40">
                        <c:v>0.20398009950248755</c:v>
                      </c:pt>
                      <c:pt idx="41">
                        <c:v>0.20895522388059701</c:v>
                      </c:pt>
                      <c:pt idx="42">
                        <c:v>0.21393034825870647</c:v>
                      </c:pt>
                      <c:pt idx="43">
                        <c:v>0.21890547263681592</c:v>
                      </c:pt>
                      <c:pt idx="44">
                        <c:v>0.22388059701492538</c:v>
                      </c:pt>
                      <c:pt idx="45">
                        <c:v>0.22885572139303484</c:v>
                      </c:pt>
                      <c:pt idx="46">
                        <c:v>0.23383084577114427</c:v>
                      </c:pt>
                      <c:pt idx="47">
                        <c:v>0.23880597014925373</c:v>
                      </c:pt>
                      <c:pt idx="48">
                        <c:v>0.24378109452736318</c:v>
                      </c:pt>
                      <c:pt idx="49">
                        <c:v>0.24875621890547264</c:v>
                      </c:pt>
                      <c:pt idx="50">
                        <c:v>0.2537313432835821</c:v>
                      </c:pt>
                      <c:pt idx="51">
                        <c:v>0.25870646766169153</c:v>
                      </c:pt>
                      <c:pt idx="52">
                        <c:v>0.26368159203980102</c:v>
                      </c:pt>
                      <c:pt idx="53">
                        <c:v>0.26865671641791045</c:v>
                      </c:pt>
                      <c:pt idx="54">
                        <c:v>0.27363184079601988</c:v>
                      </c:pt>
                      <c:pt idx="55">
                        <c:v>0.27860696517412936</c:v>
                      </c:pt>
                      <c:pt idx="56">
                        <c:v>0.28358208955223879</c:v>
                      </c:pt>
                      <c:pt idx="57">
                        <c:v>0.28855721393034828</c:v>
                      </c:pt>
                      <c:pt idx="58">
                        <c:v>0.29353233830845771</c:v>
                      </c:pt>
                      <c:pt idx="59">
                        <c:v>0.29850746268656714</c:v>
                      </c:pt>
                      <c:pt idx="60">
                        <c:v>0.30348258706467662</c:v>
                      </c:pt>
                      <c:pt idx="61">
                        <c:v>0.30845771144278605</c:v>
                      </c:pt>
                      <c:pt idx="62">
                        <c:v>0.31343283582089554</c:v>
                      </c:pt>
                      <c:pt idx="63">
                        <c:v>0.31840796019900497</c:v>
                      </c:pt>
                      <c:pt idx="64">
                        <c:v>0.32338308457711445</c:v>
                      </c:pt>
                      <c:pt idx="65">
                        <c:v>0.32835820895522388</c:v>
                      </c:pt>
                      <c:pt idx="66">
                        <c:v>0.33333333333333331</c:v>
                      </c:pt>
                      <c:pt idx="67">
                        <c:v>0.3383084577114428</c:v>
                      </c:pt>
                      <c:pt idx="68">
                        <c:v>0.34328358208955223</c:v>
                      </c:pt>
                      <c:pt idx="69">
                        <c:v>0.34825870646766172</c:v>
                      </c:pt>
                      <c:pt idx="70">
                        <c:v>0.35323383084577115</c:v>
                      </c:pt>
                      <c:pt idx="71">
                        <c:v>0.35820895522388058</c:v>
                      </c:pt>
                      <c:pt idx="72">
                        <c:v>0.36318407960199006</c:v>
                      </c:pt>
                      <c:pt idx="73">
                        <c:v>0.36815920398009949</c:v>
                      </c:pt>
                      <c:pt idx="74">
                        <c:v>0.37313432835820898</c:v>
                      </c:pt>
                      <c:pt idx="75">
                        <c:v>0.37810945273631841</c:v>
                      </c:pt>
                      <c:pt idx="76">
                        <c:v>0.38308457711442784</c:v>
                      </c:pt>
                      <c:pt idx="77">
                        <c:v>0.38805970149253732</c:v>
                      </c:pt>
                      <c:pt idx="78">
                        <c:v>0.39303482587064675</c:v>
                      </c:pt>
                      <c:pt idx="79">
                        <c:v>0.39800995024875624</c:v>
                      </c:pt>
                      <c:pt idx="80">
                        <c:v>0.40298507462686567</c:v>
                      </c:pt>
                      <c:pt idx="81">
                        <c:v>0.4079601990049751</c:v>
                      </c:pt>
                      <c:pt idx="82">
                        <c:v>0.41293532338308458</c:v>
                      </c:pt>
                      <c:pt idx="83">
                        <c:v>0.41791044776119401</c:v>
                      </c:pt>
                      <c:pt idx="84">
                        <c:v>0.4228855721393035</c:v>
                      </c:pt>
                      <c:pt idx="85">
                        <c:v>0.42786069651741293</c:v>
                      </c:pt>
                      <c:pt idx="86">
                        <c:v>0.43283582089552236</c:v>
                      </c:pt>
                      <c:pt idx="87">
                        <c:v>0.43781094527363185</c:v>
                      </c:pt>
                      <c:pt idx="88">
                        <c:v>0.44278606965174128</c:v>
                      </c:pt>
                      <c:pt idx="89">
                        <c:v>0.44776119402985076</c:v>
                      </c:pt>
                      <c:pt idx="90">
                        <c:v>0.45273631840796019</c:v>
                      </c:pt>
                      <c:pt idx="91">
                        <c:v>0.45771144278606968</c:v>
                      </c:pt>
                      <c:pt idx="92">
                        <c:v>0.46268656716417911</c:v>
                      </c:pt>
                      <c:pt idx="93">
                        <c:v>0.46766169154228854</c:v>
                      </c:pt>
                      <c:pt idx="94">
                        <c:v>0.47263681592039802</c:v>
                      </c:pt>
                      <c:pt idx="95">
                        <c:v>0.47761194029850745</c:v>
                      </c:pt>
                      <c:pt idx="96">
                        <c:v>0.48258706467661694</c:v>
                      </c:pt>
                      <c:pt idx="97">
                        <c:v>0.48756218905472637</c:v>
                      </c:pt>
                      <c:pt idx="98">
                        <c:v>0.4925373134328358</c:v>
                      </c:pt>
                      <c:pt idx="99">
                        <c:v>0.49751243781094528</c:v>
                      </c:pt>
                      <c:pt idx="100">
                        <c:v>0.50248756218905477</c:v>
                      </c:pt>
                      <c:pt idx="101">
                        <c:v>0.5074626865671642</c:v>
                      </c:pt>
                      <c:pt idx="102">
                        <c:v>0.51243781094527363</c:v>
                      </c:pt>
                      <c:pt idx="103">
                        <c:v>0.51741293532338306</c:v>
                      </c:pt>
                      <c:pt idx="104">
                        <c:v>0.52238805970149249</c:v>
                      </c:pt>
                      <c:pt idx="105">
                        <c:v>0.52736318407960203</c:v>
                      </c:pt>
                      <c:pt idx="106">
                        <c:v>0.53233830845771146</c:v>
                      </c:pt>
                      <c:pt idx="107">
                        <c:v>0.53731343283582089</c:v>
                      </c:pt>
                      <c:pt idx="108">
                        <c:v>0.54228855721393032</c:v>
                      </c:pt>
                      <c:pt idx="109">
                        <c:v>0.54726368159203975</c:v>
                      </c:pt>
                      <c:pt idx="110">
                        <c:v>0.55223880597014929</c:v>
                      </c:pt>
                      <c:pt idx="111">
                        <c:v>0.55721393034825872</c:v>
                      </c:pt>
                      <c:pt idx="112">
                        <c:v>0.56218905472636815</c:v>
                      </c:pt>
                      <c:pt idx="113">
                        <c:v>0.56716417910447758</c:v>
                      </c:pt>
                      <c:pt idx="114">
                        <c:v>0.57213930348258701</c:v>
                      </c:pt>
                      <c:pt idx="115">
                        <c:v>0.57711442786069655</c:v>
                      </c:pt>
                      <c:pt idx="116">
                        <c:v>0.58208955223880599</c:v>
                      </c:pt>
                      <c:pt idx="117">
                        <c:v>0.58706467661691542</c:v>
                      </c:pt>
                      <c:pt idx="118">
                        <c:v>0.59203980099502485</c:v>
                      </c:pt>
                      <c:pt idx="119">
                        <c:v>0.59701492537313428</c:v>
                      </c:pt>
                      <c:pt idx="120">
                        <c:v>0.60199004975124382</c:v>
                      </c:pt>
                      <c:pt idx="121">
                        <c:v>0.60696517412935325</c:v>
                      </c:pt>
                      <c:pt idx="122">
                        <c:v>0.61194029850746268</c:v>
                      </c:pt>
                      <c:pt idx="123">
                        <c:v>0.61691542288557211</c:v>
                      </c:pt>
                      <c:pt idx="124">
                        <c:v>0.62189054726368154</c:v>
                      </c:pt>
                      <c:pt idx="125">
                        <c:v>0.62686567164179108</c:v>
                      </c:pt>
                      <c:pt idx="126">
                        <c:v>0.63184079601990051</c:v>
                      </c:pt>
                      <c:pt idx="127">
                        <c:v>0.63681592039800994</c:v>
                      </c:pt>
                      <c:pt idx="128">
                        <c:v>0.64179104477611937</c:v>
                      </c:pt>
                      <c:pt idx="129">
                        <c:v>0.64676616915422891</c:v>
                      </c:pt>
                      <c:pt idx="130">
                        <c:v>0.65174129353233834</c:v>
                      </c:pt>
                      <c:pt idx="131">
                        <c:v>0.65671641791044777</c:v>
                      </c:pt>
                      <c:pt idx="132">
                        <c:v>0.6616915422885572</c:v>
                      </c:pt>
                      <c:pt idx="133">
                        <c:v>0.66666666666666663</c:v>
                      </c:pt>
                      <c:pt idx="134">
                        <c:v>0.67164179104477617</c:v>
                      </c:pt>
                      <c:pt idx="135">
                        <c:v>0.6766169154228856</c:v>
                      </c:pt>
                      <c:pt idx="136">
                        <c:v>0.68159203980099503</c:v>
                      </c:pt>
                      <c:pt idx="137">
                        <c:v>0.68656716417910446</c:v>
                      </c:pt>
                      <c:pt idx="138">
                        <c:v>0.69154228855721389</c:v>
                      </c:pt>
                      <c:pt idx="139">
                        <c:v>0.69651741293532343</c:v>
                      </c:pt>
                      <c:pt idx="140">
                        <c:v>0.70149253731343286</c:v>
                      </c:pt>
                      <c:pt idx="141">
                        <c:v>0.70646766169154229</c:v>
                      </c:pt>
                      <c:pt idx="142">
                        <c:v>0.71144278606965172</c:v>
                      </c:pt>
                      <c:pt idx="143">
                        <c:v>0.71641791044776115</c:v>
                      </c:pt>
                      <c:pt idx="144">
                        <c:v>0.72139303482587069</c:v>
                      </c:pt>
                      <c:pt idx="145">
                        <c:v>0.72636815920398012</c:v>
                      </c:pt>
                      <c:pt idx="146">
                        <c:v>0.73134328358208955</c:v>
                      </c:pt>
                      <c:pt idx="147">
                        <c:v>0.73631840796019898</c:v>
                      </c:pt>
                      <c:pt idx="148">
                        <c:v>0.74129353233830841</c:v>
                      </c:pt>
                      <c:pt idx="149">
                        <c:v>0.74626865671641796</c:v>
                      </c:pt>
                      <c:pt idx="150">
                        <c:v>0.75124378109452739</c:v>
                      </c:pt>
                      <c:pt idx="151">
                        <c:v>0.75621890547263682</c:v>
                      </c:pt>
                      <c:pt idx="152">
                        <c:v>0.76119402985074625</c:v>
                      </c:pt>
                      <c:pt idx="153">
                        <c:v>0.76616915422885568</c:v>
                      </c:pt>
                      <c:pt idx="154">
                        <c:v>0.77114427860696522</c:v>
                      </c:pt>
                      <c:pt idx="155">
                        <c:v>0.77611940298507465</c:v>
                      </c:pt>
                      <c:pt idx="156">
                        <c:v>0.78109452736318408</c:v>
                      </c:pt>
                      <c:pt idx="157">
                        <c:v>0.78606965174129351</c:v>
                      </c:pt>
                      <c:pt idx="158">
                        <c:v>0.79104477611940294</c:v>
                      </c:pt>
                      <c:pt idx="159">
                        <c:v>0.79601990049751248</c:v>
                      </c:pt>
                      <c:pt idx="160">
                        <c:v>0.80099502487562191</c:v>
                      </c:pt>
                      <c:pt idx="161">
                        <c:v>0.80597014925373134</c:v>
                      </c:pt>
                      <c:pt idx="162">
                        <c:v>0.81094527363184077</c:v>
                      </c:pt>
                      <c:pt idx="163">
                        <c:v>0.8159203980099502</c:v>
                      </c:pt>
                      <c:pt idx="164">
                        <c:v>0.82089552238805974</c:v>
                      </c:pt>
                      <c:pt idx="165">
                        <c:v>0.82587064676616917</c:v>
                      </c:pt>
                      <c:pt idx="166">
                        <c:v>0.8308457711442786</c:v>
                      </c:pt>
                      <c:pt idx="167">
                        <c:v>0.83582089552238803</c:v>
                      </c:pt>
                      <c:pt idx="168">
                        <c:v>0.84079601990049746</c:v>
                      </c:pt>
                      <c:pt idx="169">
                        <c:v>0.845771144278607</c:v>
                      </c:pt>
                      <c:pt idx="170">
                        <c:v>0.85074626865671643</c:v>
                      </c:pt>
                      <c:pt idx="171">
                        <c:v>0.85572139303482586</c:v>
                      </c:pt>
                      <c:pt idx="172">
                        <c:v>0.86069651741293529</c:v>
                      </c:pt>
                      <c:pt idx="173">
                        <c:v>0.86567164179104472</c:v>
                      </c:pt>
                      <c:pt idx="174">
                        <c:v>0.87064676616915426</c:v>
                      </c:pt>
                      <c:pt idx="175">
                        <c:v>0.87562189054726369</c:v>
                      </c:pt>
                      <c:pt idx="176">
                        <c:v>0.88059701492537312</c:v>
                      </c:pt>
                      <c:pt idx="177">
                        <c:v>0.88557213930348255</c:v>
                      </c:pt>
                      <c:pt idx="178">
                        <c:v>0.89054726368159209</c:v>
                      </c:pt>
                      <c:pt idx="179">
                        <c:v>0.89552238805970152</c:v>
                      </c:pt>
                      <c:pt idx="180">
                        <c:v>0.90049751243781095</c:v>
                      </c:pt>
                      <c:pt idx="181">
                        <c:v>0.90547263681592038</c:v>
                      </c:pt>
                      <c:pt idx="182">
                        <c:v>0.91044776119402981</c:v>
                      </c:pt>
                      <c:pt idx="183">
                        <c:v>0.91542288557213936</c:v>
                      </c:pt>
                      <c:pt idx="184">
                        <c:v>0.92039800995024879</c:v>
                      </c:pt>
                      <c:pt idx="185">
                        <c:v>0.92537313432835822</c:v>
                      </c:pt>
                      <c:pt idx="186">
                        <c:v>0.93034825870646765</c:v>
                      </c:pt>
                      <c:pt idx="187">
                        <c:v>0.93532338308457708</c:v>
                      </c:pt>
                      <c:pt idx="188">
                        <c:v>0.94029850746268662</c:v>
                      </c:pt>
                      <c:pt idx="189">
                        <c:v>0.94527363184079605</c:v>
                      </c:pt>
                      <c:pt idx="190">
                        <c:v>0.95024875621890548</c:v>
                      </c:pt>
                      <c:pt idx="191">
                        <c:v>0.95522388059701491</c:v>
                      </c:pt>
                      <c:pt idx="192">
                        <c:v>0.96019900497512434</c:v>
                      </c:pt>
                      <c:pt idx="193">
                        <c:v>0.96517412935323388</c:v>
                      </c:pt>
                      <c:pt idx="194">
                        <c:v>0.97014925373134331</c:v>
                      </c:pt>
                      <c:pt idx="195">
                        <c:v>0.97512437810945274</c:v>
                      </c:pt>
                      <c:pt idx="196">
                        <c:v>0.98009950248756217</c:v>
                      </c:pt>
                      <c:pt idx="197">
                        <c:v>0.9850746268656716</c:v>
                      </c:pt>
                      <c:pt idx="198">
                        <c:v>0.99004975124378114</c:v>
                      </c:pt>
                      <c:pt idx="199">
                        <c:v>0.99502487562189057</c:v>
                      </c:pt>
                      <c:pt idx="200">
                        <c:v>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'New Harbor'!$G$13:$G$213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9.1339523403770738E-5</c:v>
                      </c:pt>
                      <c:pt idx="1">
                        <c:v>1.8910612166082657E-4</c:v>
                      </c:pt>
                      <c:pt idx="2">
                        <c:v>2.7536992065794455E-4</c:v>
                      </c:pt>
                      <c:pt idx="3">
                        <c:v>3.5026775245496175E-4</c:v>
                      </c:pt>
                      <c:pt idx="4">
                        <c:v>4.1369919288587926E-4</c:v>
                      </c:pt>
                      <c:pt idx="5">
                        <c:v>4.656747208754396E-4</c:v>
                      </c:pt>
                      <c:pt idx="6">
                        <c:v>5.0608619998963184E-4</c:v>
                      </c:pt>
                      <c:pt idx="7">
                        <c:v>5.3465198655594222E-4</c:v>
                      </c:pt>
                      <c:pt idx="8">
                        <c:v>5.5101577906269583E-4</c:v>
                      </c:pt>
                      <c:pt idx="9">
                        <c:v>5.5476334606910014E-4</c:v>
                      </c:pt>
                      <c:pt idx="10">
                        <c:v>5.4520344555641551E-4</c:v>
                      </c:pt>
                      <c:pt idx="11">
                        <c:v>4.9610070220225443E-4</c:v>
                      </c:pt>
                      <c:pt idx="12">
                        <c:v>4.2289033307559671E-4</c:v>
                      </c:pt>
                      <c:pt idx="13">
                        <c:v>3.5800741396662246E-4</c:v>
                      </c:pt>
                      <c:pt idx="14">
                        <c:v>2.7928116407740226E-4</c:v>
                      </c:pt>
                      <c:pt idx="15">
                        <c:v>1.869136046639762E-4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2.7847509325108207E-4</c:v>
                      </c:pt>
                      <c:pt idx="27">
                        <c:v>4.7102500350249389E-4</c:v>
                      </c:pt>
                      <c:pt idx="28">
                        <c:v>6.412784864767957E-4</c:v>
                      </c:pt>
                      <c:pt idx="29">
                        <c:v>7.8932788379258592E-4</c:v>
                      </c:pt>
                      <c:pt idx="30">
                        <c:v>9.4462184477982138E-4</c:v>
                      </c:pt>
                      <c:pt idx="31">
                        <c:v>1.060857266665189E-3</c:v>
                      </c:pt>
                      <c:pt idx="32">
                        <c:v>1.1269164279215183E-3</c:v>
                      </c:pt>
                      <c:pt idx="33">
                        <c:v>1.1760762508971408E-3</c:v>
                      </c:pt>
                      <c:pt idx="34">
                        <c:v>1.2091159570510228E-3</c:v>
                      </c:pt>
                      <c:pt idx="35">
                        <c:v>1.226307562699682E-3</c:v>
                      </c:pt>
                      <c:pt idx="36">
                        <c:v>1.2274728768871554E-3</c:v>
                      </c:pt>
                      <c:pt idx="37">
                        <c:v>1.2119571838874773E-3</c:v>
                      </c:pt>
                      <c:pt idx="38">
                        <c:v>1.1786195904538888E-3</c:v>
                      </c:pt>
                      <c:pt idx="39">
                        <c:v>1.1256787782430518E-3</c:v>
                      </c:pt>
                      <c:pt idx="40">
                        <c:v>9.9848275022913725E-4</c:v>
                      </c:pt>
                      <c:pt idx="41">
                        <c:v>8.2601511044037455E-4</c:v>
                      </c:pt>
                      <c:pt idx="42">
                        <c:v>6.8384624246092005E-4</c:v>
                      </c:pt>
                      <c:pt idx="43">
                        <c:v>5.2164271620598049E-4</c:v>
                      </c:pt>
                      <c:pt idx="44">
                        <c:v>3.4021941944775361E-4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6.1685390241699562E-4</c:v>
                      </c:pt>
                      <c:pt idx="56">
                        <c:v>1.070157776213257E-3</c:v>
                      </c:pt>
                      <c:pt idx="57">
                        <c:v>1.4739591811447756E-3</c:v>
                      </c:pt>
                      <c:pt idx="58">
                        <c:v>1.8299519268905175E-3</c:v>
                      </c:pt>
                      <c:pt idx="59">
                        <c:v>2.1988726532053151E-3</c:v>
                      </c:pt>
                      <c:pt idx="60">
                        <c:v>2.4904203419383003E-3</c:v>
                      </c:pt>
                      <c:pt idx="61">
                        <c:v>2.6714842938305502E-3</c:v>
                      </c:pt>
                      <c:pt idx="62">
                        <c:v>2.8193369921257184E-3</c:v>
                      </c:pt>
                      <c:pt idx="63">
                        <c:v>2.9339481197698945E-3</c:v>
                      </c:pt>
                      <c:pt idx="64">
                        <c:v>3.0172712619323788E-3</c:v>
                      </c:pt>
                      <c:pt idx="65">
                        <c:v>3.0693425668244256E-3</c:v>
                      </c:pt>
                      <c:pt idx="66">
                        <c:v>3.0897603158328434E-3</c:v>
                      </c:pt>
                      <c:pt idx="67">
                        <c:v>3.0767316749061606E-3</c:v>
                      </c:pt>
                      <c:pt idx="68">
                        <c:v>3.0282543183815305E-3</c:v>
                      </c:pt>
                      <c:pt idx="69">
                        <c:v>2.940195597434921E-3</c:v>
                      </c:pt>
                      <c:pt idx="70">
                        <c:v>2.8081294079170538E-3</c:v>
                      </c:pt>
                      <c:pt idx="71">
                        <c:v>2.5074589844279612E-3</c:v>
                      </c:pt>
                      <c:pt idx="72">
                        <c:v>2.0478587105331033E-3</c:v>
                      </c:pt>
                      <c:pt idx="73">
                        <c:v>1.6984075426147711E-3</c:v>
                      </c:pt>
                      <c:pt idx="74">
                        <c:v>1.3019215778407275E-3</c:v>
                      </c:pt>
                      <c:pt idx="75">
                        <c:v>8.6054240518206189E-4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2.0837846278109503E-3</c:v>
                      </c:pt>
                      <c:pt idx="87">
                        <c:v>3.8922601136644982E-3</c:v>
                      </c:pt>
                      <c:pt idx="88">
                        <c:v>5.5592329148434691E-3</c:v>
                      </c:pt>
                      <c:pt idx="89">
                        <c:v>7.0946254728909263E-3</c:v>
                      </c:pt>
                      <c:pt idx="90">
                        <c:v>8.6500130275921037E-3</c:v>
                      </c:pt>
                      <c:pt idx="91">
                        <c:v>1.0143818997264886E-2</c:v>
                      </c:pt>
                      <c:pt idx="92">
                        <c:v>1.11638186260151E-2</c:v>
                      </c:pt>
                      <c:pt idx="93">
                        <c:v>1.2085974286321719E-2</c:v>
                      </c:pt>
                      <c:pt idx="94">
                        <c:v>1.2923449379099505E-2</c:v>
                      </c:pt>
                      <c:pt idx="95">
                        <c:v>1.3681238712800846E-2</c:v>
                      </c:pt>
                      <c:pt idx="96">
                        <c:v>1.4366795368705124E-2</c:v>
                      </c:pt>
                      <c:pt idx="97">
                        <c:v>1.4982995388884828E-2</c:v>
                      </c:pt>
                      <c:pt idx="98">
                        <c:v>1.5534293712833278E-2</c:v>
                      </c:pt>
                      <c:pt idx="99">
                        <c:v>1.6022545551414032E-2</c:v>
                      </c:pt>
                      <c:pt idx="100">
                        <c:v>1.6450292341493686E-2</c:v>
                      </c:pt>
                      <c:pt idx="101">
                        <c:v>1.6818413826459495E-2</c:v>
                      </c:pt>
                      <c:pt idx="102">
                        <c:v>1.713039435163187E-2</c:v>
                      </c:pt>
                      <c:pt idx="103">
                        <c:v>1.7387576739335803E-2</c:v>
                      </c:pt>
                      <c:pt idx="104">
                        <c:v>1.7592811148781352E-2</c:v>
                      </c:pt>
                      <c:pt idx="105">
                        <c:v>1.7747244456405551E-2</c:v>
                      </c:pt>
                      <c:pt idx="106">
                        <c:v>1.7852678919656438E-2</c:v>
                      </c:pt>
                      <c:pt idx="107">
                        <c:v>1.7910694093743837E-2</c:v>
                      </c:pt>
                      <c:pt idx="108">
                        <c:v>1.7922979136318015E-2</c:v>
                      </c:pt>
                      <c:pt idx="109">
                        <c:v>1.7891182245922434E-2</c:v>
                      </c:pt>
                      <c:pt idx="110">
                        <c:v>1.7816941637529084E-2</c:v>
                      </c:pt>
                      <c:pt idx="111">
                        <c:v>1.7701745495909988E-2</c:v>
                      </c:pt>
                      <c:pt idx="112">
                        <c:v>1.7547274130928062E-2</c:v>
                      </c:pt>
                      <c:pt idx="113">
                        <c:v>1.7355442996068299E-2</c:v>
                      </c:pt>
                      <c:pt idx="114">
                        <c:v>1.7127284633495801E-2</c:v>
                      </c:pt>
                      <c:pt idx="115">
                        <c:v>1.6864350918878758E-2</c:v>
                      </c:pt>
                      <c:pt idx="116">
                        <c:v>1.6568226407285221E-2</c:v>
                      </c:pt>
                      <c:pt idx="117">
                        <c:v>1.6240386262630618E-2</c:v>
                      </c:pt>
                      <c:pt idx="118">
                        <c:v>1.5882353678412002E-2</c:v>
                      </c:pt>
                      <c:pt idx="119">
                        <c:v>1.5495545653326002E-2</c:v>
                      </c:pt>
                      <c:pt idx="120">
                        <c:v>1.508142891517201E-2</c:v>
                      </c:pt>
                      <c:pt idx="121">
                        <c:v>1.4641351260875636E-2</c:v>
                      </c:pt>
                      <c:pt idx="122">
                        <c:v>1.4176710120898609E-2</c:v>
                      </c:pt>
                      <c:pt idx="123">
                        <c:v>1.3688620482059821E-2</c:v>
                      </c:pt>
                      <c:pt idx="124">
                        <c:v>1.3178422657578686E-2</c:v>
                      </c:pt>
                      <c:pt idx="125">
                        <c:v>1.2647299453809541E-2</c:v>
                      </c:pt>
                      <c:pt idx="126">
                        <c:v>1.2096385871711574E-2</c:v>
                      </c:pt>
                      <c:pt idx="127">
                        <c:v>1.1526764662963526E-2</c:v>
                      </c:pt>
                      <c:pt idx="128">
                        <c:v>1.0939472293729121E-2</c:v>
                      </c:pt>
                      <c:pt idx="129">
                        <c:v>1.0335496799076709E-2</c:v>
                      </c:pt>
                      <c:pt idx="130">
                        <c:v>9.7157832493430553E-3</c:v>
                      </c:pt>
                      <c:pt idx="131">
                        <c:v>9.0812331855930455E-3</c:v>
                      </c:pt>
                      <c:pt idx="132">
                        <c:v>8.432710069624684E-3</c:v>
                      </c:pt>
                      <c:pt idx="133">
                        <c:v>7.7710398433067296E-3</c:v>
                      </c:pt>
                      <c:pt idx="134">
                        <c:v>7.097016574013835E-3</c:v>
                      </c:pt>
                      <c:pt idx="135">
                        <c:v>6.4114038804926922E-3</c:v>
                      </c:pt>
                      <c:pt idx="136">
                        <c:v>5.714940891288673E-3</c:v>
                      </c:pt>
                      <c:pt idx="137">
                        <c:v>5.008344386578086E-3</c:v>
                      </c:pt>
                      <c:pt idx="138">
                        <c:v>4.292315089957882E-3</c:v>
                      </c:pt>
                      <c:pt idx="139">
                        <c:v>3.5675404195306794E-3</c:v>
                      </c:pt>
                      <c:pt idx="140">
                        <c:v>2.834701170301383E-3</c:v>
                      </c:pt>
                      <c:pt idx="141">
                        <c:v>2.0944748504196889E-3</c:v>
                      </c:pt>
                      <c:pt idx="142">
                        <c:v>1.3475426709848922E-3</c:v>
                      </c:pt>
                      <c:pt idx="143">
                        <c:v>5.9459346904568936E-4</c:v>
                      </c:pt>
                      <c:pt idx="144">
                        <c:v>-1.6366906536310997E-4</c:v>
                      </c:pt>
                      <c:pt idx="145">
                        <c:v>-9.2652183772656881E-4</c:v>
                      </c:pt>
                      <c:pt idx="146">
                        <c:v>-1.693215019460148E-3</c:v>
                      </c:pt>
                      <c:pt idx="147">
                        <c:v>-2.4629667545156939E-3</c:v>
                      </c:pt>
                      <c:pt idx="148">
                        <c:v>-3.2349556481586837E-3</c:v>
                      </c:pt>
                      <c:pt idx="149">
                        <c:v>-4.0083430705702026E-3</c:v>
                      </c:pt>
                      <c:pt idx="150">
                        <c:v>-4.7821512558473564E-3</c:v>
                      </c:pt>
                      <c:pt idx="151">
                        <c:v>-5.5554430551318246E-3</c:v>
                      </c:pt>
                      <c:pt idx="152">
                        <c:v>-6.3271245084819726E-3</c:v>
                      </c:pt>
                      <c:pt idx="153">
                        <c:v>-7.0961151363647694E-3</c:v>
                      </c:pt>
                      <c:pt idx="154">
                        <c:v>-7.8612236341523076E-3</c:v>
                      </c:pt>
                      <c:pt idx="155">
                        <c:v>-8.6211809606382764E-3</c:v>
                      </c:pt>
                      <c:pt idx="156">
                        <c:v>-9.3746278598785451E-3</c:v>
                      </c:pt>
                      <c:pt idx="157">
                        <c:v>-1.0120114599893362E-2</c:v>
                      </c:pt>
                      <c:pt idx="158">
                        <c:v>-1.0856091356081137E-2</c:v>
                      </c:pt>
                      <c:pt idx="159">
                        <c:v>-1.1580908831430281E-2</c:v>
                      </c:pt>
                      <c:pt idx="160">
                        <c:v>-1.229280968747303E-2</c:v>
                      </c:pt>
                      <c:pt idx="161">
                        <c:v>-1.2989930272637824E-2</c:v>
                      </c:pt>
                      <c:pt idx="162">
                        <c:v>-1.3670293385964219E-2</c:v>
                      </c:pt>
                      <c:pt idx="163">
                        <c:v>-1.4331811365966767E-2</c:v>
                      </c:pt>
                      <c:pt idx="164">
                        <c:v>-1.4972280476978454E-2</c:v>
                      </c:pt>
                      <c:pt idx="165">
                        <c:v>-1.5589385617747064E-2</c:v>
                      </c:pt>
                      <c:pt idx="166">
                        <c:v>-1.618069661355799E-2</c:v>
                      </c:pt>
                      <c:pt idx="167">
                        <c:v>-1.6743674810097829E-2</c:v>
                      </c:pt>
                      <c:pt idx="168">
                        <c:v>-1.727567153822325E-2</c:v>
                      </c:pt>
                      <c:pt idx="169">
                        <c:v>-1.7773936846858684E-2</c:v>
                      </c:pt>
                      <c:pt idx="170">
                        <c:v>-1.8235620390745121E-2</c:v>
                      </c:pt>
                      <c:pt idx="171">
                        <c:v>-1.8657782536608981E-2</c:v>
                      </c:pt>
                      <c:pt idx="172">
                        <c:v>-1.9037397898739896E-2</c:v>
                      </c:pt>
                      <c:pt idx="173">
                        <c:v>-1.9371369025482227E-2</c:v>
                      </c:pt>
                      <c:pt idx="174">
                        <c:v>-1.965653277505975E-2</c:v>
                      </c:pt>
                      <c:pt idx="175">
                        <c:v>-1.9889676753276929E-2</c:v>
                      </c:pt>
                      <c:pt idx="176">
                        <c:v>-2.0067548680675291E-2</c:v>
                      </c:pt>
                      <c:pt idx="177">
                        <c:v>-2.0186875703708168E-2</c:v>
                      </c:pt>
                      <c:pt idx="178">
                        <c:v>-2.0244376848621043E-2</c:v>
                      </c:pt>
                      <c:pt idx="179">
                        <c:v>-2.0236785258603771E-2</c:v>
                      </c:pt>
                      <c:pt idx="180">
                        <c:v>-2.0160863747533141E-2</c:v>
                      </c:pt>
                      <c:pt idx="181">
                        <c:v>-2.0013429905879329E-2</c:v>
                      </c:pt>
                      <c:pt idx="182">
                        <c:v>-1.9791374633594611E-2</c:v>
                      </c:pt>
                      <c:pt idx="183">
                        <c:v>-1.9491689870637666E-2</c:v>
                      </c:pt>
                      <c:pt idx="184">
                        <c:v>-1.9111489753718822E-2</c:v>
                      </c:pt>
                      <c:pt idx="185">
                        <c:v>-1.8648040390857504E-2</c:v>
                      </c:pt>
                      <c:pt idx="186">
                        <c:v>-1.8098782857304704E-2</c:v>
                      </c:pt>
                      <c:pt idx="187">
                        <c:v>-1.7461363809134205E-2</c:v>
                      </c:pt>
                      <c:pt idx="188">
                        <c:v>-1.6733658730621378E-2</c:v>
                      </c:pt>
                      <c:pt idx="189">
                        <c:v>-1.5913801005490169E-2</c:v>
                      </c:pt>
                      <c:pt idx="190">
                        <c:v>-1.5000202315875509E-2</c:v>
                      </c:pt>
                      <c:pt idx="191">
                        <c:v>-1.3991575562334171E-2</c:v>
                      </c:pt>
                      <c:pt idx="192">
                        <c:v>-1.288694648627583E-2</c:v>
                      </c:pt>
                      <c:pt idx="193">
                        <c:v>-1.1685661648338721E-2</c:v>
                      </c:pt>
                      <c:pt idx="194">
                        <c:v>-1.0387380281219546E-2</c:v>
                      </c:pt>
                      <c:pt idx="195">
                        <c:v>-8.9920512232941965E-3</c:v>
                      </c:pt>
                      <c:pt idx="196">
                        <c:v>-7.499867382258078E-3</c:v>
                      </c:pt>
                      <c:pt idx="197">
                        <c:v>-5.9111915229091887E-3</c:v>
                      </c:pt>
                      <c:pt idx="198">
                        <c:v>-4.2265000992459667E-3</c:v>
                      </c:pt>
                      <c:pt idx="199">
                        <c:v>-2.4466993339383094E-3</c:v>
                      </c:pt>
                      <c:pt idx="200">
                        <c:v>0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4-F36A-41B6-8C8A-564C5DCBE9ED}"/>
                  </c:ext>
                </c:extLst>
              </c15:ser>
            </c15:filteredScatterSeries>
            <c15:filteredScatterSeries>
              <c15:ser>
                <c:idx val="6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Harbor'!$H$12</c15:sqref>
                        </c15:formulaRef>
                      </c:ext>
                    </c:extLst>
                    <c:strCache>
                      <c:ptCount val="1"/>
                      <c:pt idx="0">
                        <c:v>9 Ships Re 1000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3"/>
                  <c:spPr>
                    <a:solidFill>
                      <a:schemeClr val="accent1">
                        <a:lumMod val="60000"/>
                      </a:schemeClr>
                    </a:solidFill>
                    <a:ln w="9525">
                      <a:solidFill>
                        <a:schemeClr val="accent1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Harbor'!$A$13:$A$213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4.9751243781094526E-3</c:v>
                      </c:pt>
                      <c:pt idx="1">
                        <c:v>9.9502487562189053E-3</c:v>
                      </c:pt>
                      <c:pt idx="2">
                        <c:v>1.4925373134328358E-2</c:v>
                      </c:pt>
                      <c:pt idx="3">
                        <c:v>1.9900497512437811E-2</c:v>
                      </c:pt>
                      <c:pt idx="4">
                        <c:v>2.4875621890547265E-2</c:v>
                      </c:pt>
                      <c:pt idx="5">
                        <c:v>2.9850746268656716E-2</c:v>
                      </c:pt>
                      <c:pt idx="6">
                        <c:v>3.482587064676617E-2</c:v>
                      </c:pt>
                      <c:pt idx="7">
                        <c:v>3.9800995024875621E-2</c:v>
                      </c:pt>
                      <c:pt idx="8">
                        <c:v>4.4776119402985072E-2</c:v>
                      </c:pt>
                      <c:pt idx="9">
                        <c:v>4.975124378109453E-2</c:v>
                      </c:pt>
                      <c:pt idx="10">
                        <c:v>5.4726368159203981E-2</c:v>
                      </c:pt>
                      <c:pt idx="11">
                        <c:v>5.9701492537313432E-2</c:v>
                      </c:pt>
                      <c:pt idx="12">
                        <c:v>6.4676616915422883E-2</c:v>
                      </c:pt>
                      <c:pt idx="13">
                        <c:v>6.965174129353234E-2</c:v>
                      </c:pt>
                      <c:pt idx="14">
                        <c:v>7.4626865671641784E-2</c:v>
                      </c:pt>
                      <c:pt idx="15">
                        <c:v>7.9601990049751242E-2</c:v>
                      </c:pt>
                      <c:pt idx="16">
                        <c:v>8.45771144278607E-2</c:v>
                      </c:pt>
                      <c:pt idx="17">
                        <c:v>8.9552238805970144E-2</c:v>
                      </c:pt>
                      <c:pt idx="18">
                        <c:v>9.4527363184079602E-2</c:v>
                      </c:pt>
                      <c:pt idx="19">
                        <c:v>9.950248756218906E-2</c:v>
                      </c:pt>
                      <c:pt idx="20">
                        <c:v>0.1044776119402985</c:v>
                      </c:pt>
                      <c:pt idx="21">
                        <c:v>0.10945273631840796</c:v>
                      </c:pt>
                      <c:pt idx="22">
                        <c:v>0.11442786069651742</c:v>
                      </c:pt>
                      <c:pt idx="23">
                        <c:v>0.11940298507462686</c:v>
                      </c:pt>
                      <c:pt idx="24">
                        <c:v>0.12437810945273632</c:v>
                      </c:pt>
                      <c:pt idx="25">
                        <c:v>0.12935323383084577</c:v>
                      </c:pt>
                      <c:pt idx="26">
                        <c:v>0.13432835820895522</c:v>
                      </c:pt>
                      <c:pt idx="27">
                        <c:v>0.13930348258706468</c:v>
                      </c:pt>
                      <c:pt idx="28">
                        <c:v>0.14427860696517414</c:v>
                      </c:pt>
                      <c:pt idx="29">
                        <c:v>0.14925373134328357</c:v>
                      </c:pt>
                      <c:pt idx="30">
                        <c:v>0.15422885572139303</c:v>
                      </c:pt>
                      <c:pt idx="31">
                        <c:v>0.15920398009950248</c:v>
                      </c:pt>
                      <c:pt idx="32">
                        <c:v>0.16417910447761194</c:v>
                      </c:pt>
                      <c:pt idx="33">
                        <c:v>0.1691542288557214</c:v>
                      </c:pt>
                      <c:pt idx="34">
                        <c:v>0.17412935323383086</c:v>
                      </c:pt>
                      <c:pt idx="35">
                        <c:v>0.17910447761194029</c:v>
                      </c:pt>
                      <c:pt idx="36">
                        <c:v>0.18407960199004975</c:v>
                      </c:pt>
                      <c:pt idx="37">
                        <c:v>0.1890547263681592</c:v>
                      </c:pt>
                      <c:pt idx="38">
                        <c:v>0.19402985074626866</c:v>
                      </c:pt>
                      <c:pt idx="39">
                        <c:v>0.19900497512437812</c:v>
                      </c:pt>
                      <c:pt idx="40">
                        <c:v>0.20398009950248755</c:v>
                      </c:pt>
                      <c:pt idx="41">
                        <c:v>0.20895522388059701</c:v>
                      </c:pt>
                      <c:pt idx="42">
                        <c:v>0.21393034825870647</c:v>
                      </c:pt>
                      <c:pt idx="43">
                        <c:v>0.21890547263681592</c:v>
                      </c:pt>
                      <c:pt idx="44">
                        <c:v>0.22388059701492538</c:v>
                      </c:pt>
                      <c:pt idx="45">
                        <c:v>0.22885572139303484</c:v>
                      </c:pt>
                      <c:pt idx="46">
                        <c:v>0.23383084577114427</c:v>
                      </c:pt>
                      <c:pt idx="47">
                        <c:v>0.23880597014925373</c:v>
                      </c:pt>
                      <c:pt idx="48">
                        <c:v>0.24378109452736318</c:v>
                      </c:pt>
                      <c:pt idx="49">
                        <c:v>0.24875621890547264</c:v>
                      </c:pt>
                      <c:pt idx="50">
                        <c:v>0.2537313432835821</c:v>
                      </c:pt>
                      <c:pt idx="51">
                        <c:v>0.25870646766169153</c:v>
                      </c:pt>
                      <c:pt idx="52">
                        <c:v>0.26368159203980102</c:v>
                      </c:pt>
                      <c:pt idx="53">
                        <c:v>0.26865671641791045</c:v>
                      </c:pt>
                      <c:pt idx="54">
                        <c:v>0.27363184079601988</c:v>
                      </c:pt>
                      <c:pt idx="55">
                        <c:v>0.27860696517412936</c:v>
                      </c:pt>
                      <c:pt idx="56">
                        <c:v>0.28358208955223879</c:v>
                      </c:pt>
                      <c:pt idx="57">
                        <c:v>0.28855721393034828</c:v>
                      </c:pt>
                      <c:pt idx="58">
                        <c:v>0.29353233830845771</c:v>
                      </c:pt>
                      <c:pt idx="59">
                        <c:v>0.29850746268656714</c:v>
                      </c:pt>
                      <c:pt idx="60">
                        <c:v>0.30348258706467662</c:v>
                      </c:pt>
                      <c:pt idx="61">
                        <c:v>0.30845771144278605</c:v>
                      </c:pt>
                      <c:pt idx="62">
                        <c:v>0.31343283582089554</c:v>
                      </c:pt>
                      <c:pt idx="63">
                        <c:v>0.31840796019900497</c:v>
                      </c:pt>
                      <c:pt idx="64">
                        <c:v>0.32338308457711445</c:v>
                      </c:pt>
                      <c:pt idx="65">
                        <c:v>0.32835820895522388</c:v>
                      </c:pt>
                      <c:pt idx="66">
                        <c:v>0.33333333333333331</c:v>
                      </c:pt>
                      <c:pt idx="67">
                        <c:v>0.3383084577114428</c:v>
                      </c:pt>
                      <c:pt idx="68">
                        <c:v>0.34328358208955223</c:v>
                      </c:pt>
                      <c:pt idx="69">
                        <c:v>0.34825870646766172</c:v>
                      </c:pt>
                      <c:pt idx="70">
                        <c:v>0.35323383084577115</c:v>
                      </c:pt>
                      <c:pt idx="71">
                        <c:v>0.35820895522388058</c:v>
                      </c:pt>
                      <c:pt idx="72">
                        <c:v>0.36318407960199006</c:v>
                      </c:pt>
                      <c:pt idx="73">
                        <c:v>0.36815920398009949</c:v>
                      </c:pt>
                      <c:pt idx="74">
                        <c:v>0.37313432835820898</c:v>
                      </c:pt>
                      <c:pt idx="75">
                        <c:v>0.37810945273631841</c:v>
                      </c:pt>
                      <c:pt idx="76">
                        <c:v>0.38308457711442784</c:v>
                      </c:pt>
                      <c:pt idx="77">
                        <c:v>0.38805970149253732</c:v>
                      </c:pt>
                      <c:pt idx="78">
                        <c:v>0.39303482587064675</c:v>
                      </c:pt>
                      <c:pt idx="79">
                        <c:v>0.39800995024875624</c:v>
                      </c:pt>
                      <c:pt idx="80">
                        <c:v>0.40298507462686567</c:v>
                      </c:pt>
                      <c:pt idx="81">
                        <c:v>0.4079601990049751</c:v>
                      </c:pt>
                      <c:pt idx="82">
                        <c:v>0.41293532338308458</c:v>
                      </c:pt>
                      <c:pt idx="83">
                        <c:v>0.41791044776119401</c:v>
                      </c:pt>
                      <c:pt idx="84">
                        <c:v>0.4228855721393035</c:v>
                      </c:pt>
                      <c:pt idx="85">
                        <c:v>0.42786069651741293</c:v>
                      </c:pt>
                      <c:pt idx="86">
                        <c:v>0.43283582089552236</c:v>
                      </c:pt>
                      <c:pt idx="87">
                        <c:v>0.43781094527363185</c:v>
                      </c:pt>
                      <c:pt idx="88">
                        <c:v>0.44278606965174128</c:v>
                      </c:pt>
                      <c:pt idx="89">
                        <c:v>0.44776119402985076</c:v>
                      </c:pt>
                      <c:pt idx="90">
                        <c:v>0.45273631840796019</c:v>
                      </c:pt>
                      <c:pt idx="91">
                        <c:v>0.45771144278606968</c:v>
                      </c:pt>
                      <c:pt idx="92">
                        <c:v>0.46268656716417911</c:v>
                      </c:pt>
                      <c:pt idx="93">
                        <c:v>0.46766169154228854</c:v>
                      </c:pt>
                      <c:pt idx="94">
                        <c:v>0.47263681592039802</c:v>
                      </c:pt>
                      <c:pt idx="95">
                        <c:v>0.47761194029850745</c:v>
                      </c:pt>
                      <c:pt idx="96">
                        <c:v>0.48258706467661694</c:v>
                      </c:pt>
                      <c:pt idx="97">
                        <c:v>0.48756218905472637</c:v>
                      </c:pt>
                      <c:pt idx="98">
                        <c:v>0.4925373134328358</c:v>
                      </c:pt>
                      <c:pt idx="99">
                        <c:v>0.49751243781094528</c:v>
                      </c:pt>
                      <c:pt idx="100">
                        <c:v>0.50248756218905477</c:v>
                      </c:pt>
                      <c:pt idx="101">
                        <c:v>0.5074626865671642</c:v>
                      </c:pt>
                      <c:pt idx="102">
                        <c:v>0.51243781094527363</c:v>
                      </c:pt>
                      <c:pt idx="103">
                        <c:v>0.51741293532338306</c:v>
                      </c:pt>
                      <c:pt idx="104">
                        <c:v>0.52238805970149249</c:v>
                      </c:pt>
                      <c:pt idx="105">
                        <c:v>0.52736318407960203</c:v>
                      </c:pt>
                      <c:pt idx="106">
                        <c:v>0.53233830845771146</c:v>
                      </c:pt>
                      <c:pt idx="107">
                        <c:v>0.53731343283582089</c:v>
                      </c:pt>
                      <c:pt idx="108">
                        <c:v>0.54228855721393032</c:v>
                      </c:pt>
                      <c:pt idx="109">
                        <c:v>0.54726368159203975</c:v>
                      </c:pt>
                      <c:pt idx="110">
                        <c:v>0.55223880597014929</c:v>
                      </c:pt>
                      <c:pt idx="111">
                        <c:v>0.55721393034825872</c:v>
                      </c:pt>
                      <c:pt idx="112">
                        <c:v>0.56218905472636815</c:v>
                      </c:pt>
                      <c:pt idx="113">
                        <c:v>0.56716417910447758</c:v>
                      </c:pt>
                      <c:pt idx="114">
                        <c:v>0.57213930348258701</c:v>
                      </c:pt>
                      <c:pt idx="115">
                        <c:v>0.57711442786069655</c:v>
                      </c:pt>
                      <c:pt idx="116">
                        <c:v>0.58208955223880599</c:v>
                      </c:pt>
                      <c:pt idx="117">
                        <c:v>0.58706467661691542</c:v>
                      </c:pt>
                      <c:pt idx="118">
                        <c:v>0.59203980099502485</c:v>
                      </c:pt>
                      <c:pt idx="119">
                        <c:v>0.59701492537313428</c:v>
                      </c:pt>
                      <c:pt idx="120">
                        <c:v>0.60199004975124382</c:v>
                      </c:pt>
                      <c:pt idx="121">
                        <c:v>0.60696517412935325</c:v>
                      </c:pt>
                      <c:pt idx="122">
                        <c:v>0.61194029850746268</c:v>
                      </c:pt>
                      <c:pt idx="123">
                        <c:v>0.61691542288557211</c:v>
                      </c:pt>
                      <c:pt idx="124">
                        <c:v>0.62189054726368154</c:v>
                      </c:pt>
                      <c:pt idx="125">
                        <c:v>0.62686567164179108</c:v>
                      </c:pt>
                      <c:pt idx="126">
                        <c:v>0.63184079601990051</c:v>
                      </c:pt>
                      <c:pt idx="127">
                        <c:v>0.63681592039800994</c:v>
                      </c:pt>
                      <c:pt idx="128">
                        <c:v>0.64179104477611937</c:v>
                      </c:pt>
                      <c:pt idx="129">
                        <c:v>0.64676616915422891</c:v>
                      </c:pt>
                      <c:pt idx="130">
                        <c:v>0.65174129353233834</c:v>
                      </c:pt>
                      <c:pt idx="131">
                        <c:v>0.65671641791044777</c:v>
                      </c:pt>
                      <c:pt idx="132">
                        <c:v>0.6616915422885572</c:v>
                      </c:pt>
                      <c:pt idx="133">
                        <c:v>0.66666666666666663</c:v>
                      </c:pt>
                      <c:pt idx="134">
                        <c:v>0.67164179104477617</c:v>
                      </c:pt>
                      <c:pt idx="135">
                        <c:v>0.6766169154228856</c:v>
                      </c:pt>
                      <c:pt idx="136">
                        <c:v>0.68159203980099503</c:v>
                      </c:pt>
                      <c:pt idx="137">
                        <c:v>0.68656716417910446</c:v>
                      </c:pt>
                      <c:pt idx="138">
                        <c:v>0.69154228855721389</c:v>
                      </c:pt>
                      <c:pt idx="139">
                        <c:v>0.69651741293532343</c:v>
                      </c:pt>
                      <c:pt idx="140">
                        <c:v>0.70149253731343286</c:v>
                      </c:pt>
                      <c:pt idx="141">
                        <c:v>0.70646766169154229</c:v>
                      </c:pt>
                      <c:pt idx="142">
                        <c:v>0.71144278606965172</c:v>
                      </c:pt>
                      <c:pt idx="143">
                        <c:v>0.71641791044776115</c:v>
                      </c:pt>
                      <c:pt idx="144">
                        <c:v>0.72139303482587069</c:v>
                      </c:pt>
                      <c:pt idx="145">
                        <c:v>0.72636815920398012</c:v>
                      </c:pt>
                      <c:pt idx="146">
                        <c:v>0.73134328358208955</c:v>
                      </c:pt>
                      <c:pt idx="147">
                        <c:v>0.73631840796019898</c:v>
                      </c:pt>
                      <c:pt idx="148">
                        <c:v>0.74129353233830841</c:v>
                      </c:pt>
                      <c:pt idx="149">
                        <c:v>0.74626865671641796</c:v>
                      </c:pt>
                      <c:pt idx="150">
                        <c:v>0.75124378109452739</c:v>
                      </c:pt>
                      <c:pt idx="151">
                        <c:v>0.75621890547263682</c:v>
                      </c:pt>
                      <c:pt idx="152">
                        <c:v>0.76119402985074625</c:v>
                      </c:pt>
                      <c:pt idx="153">
                        <c:v>0.76616915422885568</c:v>
                      </c:pt>
                      <c:pt idx="154">
                        <c:v>0.77114427860696522</c:v>
                      </c:pt>
                      <c:pt idx="155">
                        <c:v>0.77611940298507465</c:v>
                      </c:pt>
                      <c:pt idx="156">
                        <c:v>0.78109452736318408</c:v>
                      </c:pt>
                      <c:pt idx="157">
                        <c:v>0.78606965174129351</c:v>
                      </c:pt>
                      <c:pt idx="158">
                        <c:v>0.79104477611940294</c:v>
                      </c:pt>
                      <c:pt idx="159">
                        <c:v>0.79601990049751248</c:v>
                      </c:pt>
                      <c:pt idx="160">
                        <c:v>0.80099502487562191</c:v>
                      </c:pt>
                      <c:pt idx="161">
                        <c:v>0.80597014925373134</c:v>
                      </c:pt>
                      <c:pt idx="162">
                        <c:v>0.81094527363184077</c:v>
                      </c:pt>
                      <c:pt idx="163">
                        <c:v>0.8159203980099502</c:v>
                      </c:pt>
                      <c:pt idx="164">
                        <c:v>0.82089552238805974</c:v>
                      </c:pt>
                      <c:pt idx="165">
                        <c:v>0.82587064676616917</c:v>
                      </c:pt>
                      <c:pt idx="166">
                        <c:v>0.8308457711442786</c:v>
                      </c:pt>
                      <c:pt idx="167">
                        <c:v>0.83582089552238803</c:v>
                      </c:pt>
                      <c:pt idx="168">
                        <c:v>0.84079601990049746</c:v>
                      </c:pt>
                      <c:pt idx="169">
                        <c:v>0.845771144278607</c:v>
                      </c:pt>
                      <c:pt idx="170">
                        <c:v>0.85074626865671643</c:v>
                      </c:pt>
                      <c:pt idx="171">
                        <c:v>0.85572139303482586</c:v>
                      </c:pt>
                      <c:pt idx="172">
                        <c:v>0.86069651741293529</c:v>
                      </c:pt>
                      <c:pt idx="173">
                        <c:v>0.86567164179104472</c:v>
                      </c:pt>
                      <c:pt idx="174">
                        <c:v>0.87064676616915426</c:v>
                      </c:pt>
                      <c:pt idx="175">
                        <c:v>0.87562189054726369</c:v>
                      </c:pt>
                      <c:pt idx="176">
                        <c:v>0.88059701492537312</c:v>
                      </c:pt>
                      <c:pt idx="177">
                        <c:v>0.88557213930348255</c:v>
                      </c:pt>
                      <c:pt idx="178">
                        <c:v>0.89054726368159209</c:v>
                      </c:pt>
                      <c:pt idx="179">
                        <c:v>0.89552238805970152</c:v>
                      </c:pt>
                      <c:pt idx="180">
                        <c:v>0.90049751243781095</c:v>
                      </c:pt>
                      <c:pt idx="181">
                        <c:v>0.90547263681592038</c:v>
                      </c:pt>
                      <c:pt idx="182">
                        <c:v>0.91044776119402981</c:v>
                      </c:pt>
                      <c:pt idx="183">
                        <c:v>0.91542288557213936</c:v>
                      </c:pt>
                      <c:pt idx="184">
                        <c:v>0.92039800995024879</c:v>
                      </c:pt>
                      <c:pt idx="185">
                        <c:v>0.92537313432835822</c:v>
                      </c:pt>
                      <c:pt idx="186">
                        <c:v>0.93034825870646765</c:v>
                      </c:pt>
                      <c:pt idx="187">
                        <c:v>0.93532338308457708</c:v>
                      </c:pt>
                      <c:pt idx="188">
                        <c:v>0.94029850746268662</c:v>
                      </c:pt>
                      <c:pt idx="189">
                        <c:v>0.94527363184079605</c:v>
                      </c:pt>
                      <c:pt idx="190">
                        <c:v>0.95024875621890548</c:v>
                      </c:pt>
                      <c:pt idx="191">
                        <c:v>0.95522388059701491</c:v>
                      </c:pt>
                      <c:pt idx="192">
                        <c:v>0.96019900497512434</c:v>
                      </c:pt>
                      <c:pt idx="193">
                        <c:v>0.96517412935323388</c:v>
                      </c:pt>
                      <c:pt idx="194">
                        <c:v>0.97014925373134331</c:v>
                      </c:pt>
                      <c:pt idx="195">
                        <c:v>0.97512437810945274</c:v>
                      </c:pt>
                      <c:pt idx="196">
                        <c:v>0.98009950248756217</c:v>
                      </c:pt>
                      <c:pt idx="197">
                        <c:v>0.9850746268656716</c:v>
                      </c:pt>
                      <c:pt idx="198">
                        <c:v>0.99004975124378114</c:v>
                      </c:pt>
                      <c:pt idx="199">
                        <c:v>0.99502487562189057</c:v>
                      </c:pt>
                      <c:pt idx="2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Harbor'!$H$13:$H$213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1.8975414087964256E-6</c:v>
                      </c:pt>
                      <c:pt idx="1">
                        <c:v>7.0227097199002296E-5</c:v>
                      </c:pt>
                      <c:pt idx="2">
                        <c:v>1.2762133369786035E-4</c:v>
                      </c:pt>
                      <c:pt idx="3">
                        <c:v>1.7510117746601575E-4</c:v>
                      </c:pt>
                      <c:pt idx="4">
                        <c:v>2.1327029943784588E-4</c:v>
                      </c:pt>
                      <c:pt idx="5">
                        <c:v>2.4256531856514039E-4</c:v>
                      </c:pt>
                      <c:pt idx="6">
                        <c:v>2.632001523410057E-4</c:v>
                      </c:pt>
                      <c:pt idx="7">
                        <c:v>2.7517744325917745E-4</c:v>
                      </c:pt>
                      <c:pt idx="8">
                        <c:v>2.7827355105590799E-4</c:v>
                      </c:pt>
                      <c:pt idx="9">
                        <c:v>2.7202455571515651E-4</c:v>
                      </c:pt>
                      <c:pt idx="10">
                        <c:v>2.557201705034657E-4</c:v>
                      </c:pt>
                      <c:pt idx="11">
                        <c:v>2.2844595011540597E-4</c:v>
                      </c:pt>
                      <c:pt idx="12">
                        <c:v>1.8923414281983136E-4</c:v>
                      </c:pt>
                      <c:pt idx="13">
                        <c:v>1.3751385157500839E-4</c:v>
                      </c:pt>
                      <c:pt idx="14">
                        <c:v>7.3501305819906196E-5</c:v>
                      </c:pt>
                      <c:pt idx="15">
                        <c:v>7.1804026075562537E-7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3.4622829107698008E-6</c:v>
                      </c:pt>
                      <c:pt idx="27">
                        <c:v>1.5987680648165935E-4</c:v>
                      </c:pt>
                      <c:pt idx="28">
                        <c:v>2.9236231946136915E-4</c:v>
                      </c:pt>
                      <c:pt idx="29">
                        <c:v>4.0063601476052424E-4</c:v>
                      </c:pt>
                      <c:pt idx="30">
                        <c:v>4.8709187260415548E-4</c:v>
                      </c:pt>
                      <c:pt idx="31">
                        <c:v>5.5448313514333731E-4</c:v>
                      </c:pt>
                      <c:pt idx="32">
                        <c:v>6.0509635947240904E-4</c:v>
                      </c:pt>
                      <c:pt idx="33">
                        <c:v>6.4060383841145084E-4</c:v>
                      </c:pt>
                      <c:pt idx="34">
                        <c:v>6.6201966109312026E-4</c:v>
                      </c:pt>
                      <c:pt idx="35">
                        <c:v>6.6977863085259921E-4</c:v>
                      </c:pt>
                      <c:pt idx="36">
                        <c:v>6.6379920511623375E-4</c:v>
                      </c:pt>
                      <c:pt idx="37">
                        <c:v>6.4351615807757469E-4</c:v>
                      </c:pt>
                      <c:pt idx="38">
                        <c:v>6.0789358323918078E-4</c:v>
                      </c:pt>
                      <c:pt idx="39">
                        <c:v>5.5544642761388226E-4</c:v>
                      </c:pt>
                      <c:pt idx="40">
                        <c:v>4.8435890967111724E-4</c:v>
                      </c:pt>
                      <c:pt idx="41">
                        <c:v>3.9280860598317924E-4</c:v>
                      </c:pt>
                      <c:pt idx="42">
                        <c:v>2.7990122267898662E-4</c:v>
                      </c:pt>
                      <c:pt idx="43">
                        <c:v>1.4649142046992678E-4</c:v>
                      </c:pt>
                      <c:pt idx="44">
                        <c:v>4.9212901615532385E-7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8.137487902166187E-6</c:v>
                      </c:pt>
                      <c:pt idx="56">
                        <c:v>3.9255558963501822E-4</c:v>
                      </c:pt>
                      <c:pt idx="57">
                        <c:v>7.2018422253996173E-4</c:v>
                      </c:pt>
                      <c:pt idx="58">
                        <c:v>9.9051392789382183E-4</c:v>
                      </c:pt>
                      <c:pt idx="59">
                        <c:v>1.2100299941954688E-3</c:v>
                      </c:pt>
                      <c:pt idx="60">
                        <c:v>1.3860479661005893E-3</c:v>
                      </c:pt>
                      <c:pt idx="61">
                        <c:v>1.5246573697316652E-3</c:v>
                      </c:pt>
                      <c:pt idx="62">
                        <c:v>1.6303835641926663E-3</c:v>
                      </c:pt>
                      <c:pt idx="63">
                        <c:v>1.7061558135360486E-3</c:v>
                      </c:pt>
                      <c:pt idx="64">
                        <c:v>1.7535791978685472E-3</c:v>
                      </c:pt>
                      <c:pt idx="65">
                        <c:v>1.773153629177786E-3</c:v>
                      </c:pt>
                      <c:pt idx="66">
                        <c:v>1.7644047744008171E-3</c:v>
                      </c:pt>
                      <c:pt idx="67">
                        <c:v>1.7259346155179462E-3</c:v>
                      </c:pt>
                      <c:pt idx="68">
                        <c:v>1.6554146444699325E-3</c:v>
                      </c:pt>
                      <c:pt idx="69">
                        <c:v>1.5495662735138542E-3</c:v>
                      </c:pt>
                      <c:pt idx="70">
                        <c:v>1.4042096689055067E-3</c:v>
                      </c:pt>
                      <c:pt idx="71">
                        <c:v>1.214634528279793E-3</c:v>
                      </c:pt>
                      <c:pt idx="72">
                        <c:v>9.7653750647022262E-4</c:v>
                      </c:pt>
                      <c:pt idx="73">
                        <c:v>6.8870424066943192E-4</c:v>
                      </c:pt>
                      <c:pt idx="74">
                        <c:v>3.5504561182670032E-4</c:v>
                      </c:pt>
                      <c:pt idx="75">
                        <c:v>-8.108184595884218E-7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1.7502604091112663E-5</c:v>
                      </c:pt>
                      <c:pt idx="87">
                        <c:v>1.7555863952874119E-3</c:v>
                      </c:pt>
                      <c:pt idx="88">
                        <c:v>3.3343761256514524E-3</c:v>
                      </c:pt>
                      <c:pt idx="89">
                        <c:v>4.7250477984161999E-3</c:v>
                      </c:pt>
                      <c:pt idx="90">
                        <c:v>5.9446007761324183E-3</c:v>
                      </c:pt>
                      <c:pt idx="91">
                        <c:v>7.0186487080215925E-3</c:v>
                      </c:pt>
                      <c:pt idx="92">
                        <c:v>7.9724833514595011E-3</c:v>
                      </c:pt>
                      <c:pt idx="93">
                        <c:v>8.827412470741371E-3</c:v>
                      </c:pt>
                      <c:pt idx="94">
                        <c:v>9.5998965171883929E-3</c:v>
                      </c:pt>
                      <c:pt idx="95">
                        <c:v>1.0302383845711496E-2</c:v>
                      </c:pt>
                      <c:pt idx="96">
                        <c:v>1.0944296169598336E-2</c:v>
                      </c:pt>
                      <c:pt idx="97">
                        <c:v>1.1532842222504993E-2</c:v>
                      </c:pt>
                      <c:pt idx="98">
                        <c:v>1.2073631692880711E-2</c:v>
                      </c:pt>
                      <c:pt idx="99">
                        <c:v>1.2571116257137501E-2</c:v>
                      </c:pt>
                      <c:pt idx="100">
                        <c:v>1.3028900248733795E-2</c:v>
                      </c:pt>
                      <c:pt idx="101">
                        <c:v>1.344995763692637E-2</c:v>
                      </c:pt>
                      <c:pt idx="102">
                        <c:v>1.3836783454138081E-2</c:v>
                      </c:pt>
                      <c:pt idx="103">
                        <c:v>1.4191499538025863E-2</c:v>
                      </c:pt>
                      <c:pt idx="104">
                        <c:v>1.4515928514654601E-2</c:v>
                      </c:pt>
                      <c:pt idx="105">
                        <c:v>1.4811645757663377E-2</c:v>
                      </c:pt>
                      <c:pt idx="106">
                        <c:v>1.508001614520219E-2</c:v>
                      </c:pt>
                      <c:pt idx="107">
                        <c:v>1.532222039860528E-2</c:v>
                      </c:pt>
                      <c:pt idx="108">
                        <c:v>1.5539274361404225E-2</c:v>
                      </c:pt>
                      <c:pt idx="109">
                        <c:v>1.5732043573913293E-2</c:v>
                      </c:pt>
                      <c:pt idx="110">
                        <c:v>1.5901254786720994E-2</c:v>
                      </c:pt>
                      <c:pt idx="111">
                        <c:v>1.6047505547557593E-2</c:v>
                      </c:pt>
                      <c:pt idx="112">
                        <c:v>1.6171272630614755E-2</c:v>
                      </c:pt>
                      <c:pt idx="113">
                        <c:v>1.6272919814730058E-2</c:v>
                      </c:pt>
                      <c:pt idx="114">
                        <c:v>1.6352705328616785E-2</c:v>
                      </c:pt>
                      <c:pt idx="115">
                        <c:v>1.6410789147579784E-2</c:v>
                      </c:pt>
                      <c:pt idx="116">
                        <c:v>1.6447240232645609E-2</c:v>
                      </c:pt>
                      <c:pt idx="117">
                        <c:v>1.6462043739390333E-2</c:v>
                      </c:pt>
                      <c:pt idx="118">
                        <c:v>1.6455108182342758E-2</c:v>
                      </c:pt>
                      <c:pt idx="119">
                        <c:v>1.6426272515971882E-2</c:v>
                      </c:pt>
                      <c:pt idx="120">
                        <c:v>1.6375313080628073E-2</c:v>
                      </c:pt>
                      <c:pt idx="121">
                        <c:v>1.6301950358103019E-2</c:v>
                      </c:pt>
                      <c:pt idx="122">
                        <c:v>1.6205855484177547E-2</c:v>
                      </c:pt>
                      <c:pt idx="123">
                        <c:v>1.6086656472664263E-2</c:v>
                      </c:pt>
                      <c:pt idx="124">
                        <c:v>1.59439441155175E-2</c:v>
                      </c:pt>
                      <c:pt idx="125">
                        <c:v>1.5777277535380427E-2</c:v>
                      </c:pt>
                      <c:pt idx="126">
                        <c:v>1.5586189379570556E-2</c:v>
                      </c:pt>
                      <c:pt idx="127">
                        <c:v>1.5370190657275485E-2</c:v>
                      </c:pt>
                      <c:pt idx="128">
                        <c:v>1.51287752341271E-2</c:v>
                      </c:pt>
                      <c:pt idx="129">
                        <c:v>1.4861424009979573E-2</c:v>
                      </c:pt>
                      <c:pt idx="130">
                        <c:v>1.4567608816382371E-2</c:v>
                      </c:pt>
                      <c:pt idx="131">
                        <c:v>1.424679607977794E-2</c:v>
                      </c:pt>
                      <c:pt idx="132">
                        <c:v>1.389845030479089E-2</c:v>
                      </c:pt>
                      <c:pt idx="133">
                        <c:v>1.352203743912894E-2</c:v>
                      </c:pt>
                      <c:pt idx="134">
                        <c:v>1.3117028187650655E-2</c:v>
                      </c:pt>
                      <c:pt idx="135">
                        <c:v>1.2682901348182269E-2</c:v>
                      </c:pt>
                      <c:pt idx="136">
                        <c:v>1.2219147245845916E-2</c:v>
                      </c:pt>
                      <c:pt idx="137">
                        <c:v>1.1725271346166235E-2</c:v>
                      </c:pt>
                      <c:pt idx="138">
                        <c:v>1.1200798130265501E-2</c:v>
                      </c:pt>
                      <c:pt idx="139">
                        <c:v>1.0645275318238091E-2</c:v>
                      </c:pt>
                      <c:pt idx="140">
                        <c:v>1.0058278529534751E-2</c:v>
                      </c:pt>
                      <c:pt idx="141">
                        <c:v>9.4394164720842857E-3</c:v>
                      </c:pt>
                      <c:pt idx="142">
                        <c:v>8.7883367551063029E-3</c:v>
                      </c:pt>
                      <c:pt idx="143">
                        <c:v>8.1047324242806088E-3</c:v>
                      </c:pt>
                      <c:pt idx="144">
                        <c:v>7.3883493222096476E-3</c:v>
                      </c:pt>
                      <c:pt idx="145">
                        <c:v>6.6389943819741551E-3</c:v>
                      </c:pt>
                      <c:pt idx="146">
                        <c:v>5.8565449669663238E-3</c:v>
                      </c:pt>
                      <c:pt idx="147">
                        <c:v>5.0409593759133285E-3</c:v>
                      </c:pt>
                      <c:pt idx="148">
                        <c:v>4.1922886377614198E-3</c:v>
                      </c:pt>
                      <c:pt idx="149">
                        <c:v>3.3106897264101633E-3</c:v>
                      </c:pt>
                      <c:pt idx="150">
                        <c:v>2.3964403294880398E-3</c:v>
                      </c:pt>
                      <c:pt idx="151">
                        <c:v>1.4499553075643361E-3</c:v>
                      </c:pt>
                      <c:pt idx="152">
                        <c:v>4.7180497923840324E-4</c:v>
                      </c:pt>
                      <c:pt idx="153">
                        <c:v>-5.3726463799800455E-4</c:v>
                      </c:pt>
                      <c:pt idx="154">
                        <c:v>-1.576309513140582E-3</c:v>
                      </c:pt>
                      <c:pt idx="155">
                        <c:v>-2.6441631156866549E-3</c:v>
                      </c:pt>
                      <c:pt idx="156">
                        <c:v>-3.7394096919961596E-3</c:v>
                      </c:pt>
                      <c:pt idx="157">
                        <c:v>-4.8603552827927313E-3</c:v>
                      </c:pt>
                      <c:pt idx="158">
                        <c:v>-6.0049965225742038E-3</c:v>
                      </c:pt>
                      <c:pt idx="159">
                        <c:v>-7.1709873439453438E-3</c:v>
                      </c:pt>
                      <c:pt idx="160">
                        <c:v>-8.3556038158669847E-3</c:v>
                      </c:pt>
                      <c:pt idx="161">
                        <c:v>-9.555707477891159E-3</c:v>
                      </c:pt>
                      <c:pt idx="162">
                        <c:v>-1.0767707695568474E-2</c:v>
                      </c:pt>
                      <c:pt idx="163">
                        <c:v>-1.1987523757487571E-2</c:v>
                      </c:pt>
                      <c:pt idx="164">
                        <c:v>-1.3210547662596994E-2</c:v>
                      </c:pt>
                      <c:pt idx="165">
                        <c:v>-1.4431608806284128E-2</c:v>
                      </c:pt>
                      <c:pt idx="166">
                        <c:v>-1.5644942061082457E-2</c:v>
                      </c:pt>
                      <c:pt idx="167">
                        <c:v>-1.6844161055101364E-2</c:v>
                      </c:pt>
                      <c:pt idx="168">
                        <c:v>-1.8022238766038909E-2</c:v>
                      </c:pt>
                      <c:pt idx="169">
                        <c:v>-1.9171497853315803E-2</c:v>
                      </c:pt>
                      <c:pt idx="170">
                        <c:v>-2.0283613421900278E-2</c:v>
                      </c:pt>
                      <c:pt idx="171">
                        <c:v>-2.1349631119108748E-2</c:v>
                      </c:pt>
                      <c:pt idx="172">
                        <c:v>-2.2360003574727259E-2</c:v>
                      </c:pt>
                      <c:pt idx="173">
                        <c:v>-2.3304648165469274E-2</c:v>
                      </c:pt>
                      <c:pt idx="174">
                        <c:v>-2.4173028875273832E-2</c:v>
                      </c:pt>
                      <c:pt idx="175">
                        <c:v>-2.4954264592898488E-2</c:v>
                      </c:pt>
                      <c:pt idx="176">
                        <c:v>-2.563726550347957E-2</c:v>
                      </c:pt>
                      <c:pt idx="177">
                        <c:v>-2.6210898268915161E-2</c:v>
                      </c:pt>
                      <c:pt idx="178">
                        <c:v>-2.6664179448942251E-2</c:v>
                      </c:pt>
                      <c:pt idx="179">
                        <c:v>-2.6986495110964934E-2</c:v>
                      </c:pt>
                      <c:pt idx="180">
                        <c:v>-2.7167842861936301E-2</c:v>
                      </c:pt>
                      <c:pt idx="181">
                        <c:v>-2.719909069242123E-2</c:v>
                      </c:pt>
                      <c:pt idx="182">
                        <c:v>-2.7072245166164393E-2</c:v>
                      </c:pt>
                      <c:pt idx="183">
                        <c:v>-2.6780719760509306E-2</c:v>
                      </c:pt>
                      <c:pt idx="184">
                        <c:v>-2.6319592724608168E-2</c:v>
                      </c:pt>
                      <c:pt idx="185">
                        <c:v>-2.5685842838434815E-2</c:v>
                      </c:pt>
                      <c:pt idx="186">
                        <c:v>-2.4878551077644924E-2</c:v>
                      </c:pt>
                      <c:pt idx="187">
                        <c:v>-2.3899056535676998E-2</c:v>
                      </c:pt>
                      <c:pt idx="188">
                        <c:v>-2.2751056092657294E-2</c:v>
                      </c:pt>
                      <c:pt idx="189">
                        <c:v>-2.1440639249350392E-2</c:v>
                      </c:pt>
                      <c:pt idx="190">
                        <c:v>-1.9976252198367943E-2</c:v>
                      </c:pt>
                      <c:pt idx="191">
                        <c:v>-1.8368588404026356E-2</c:v>
                      </c:pt>
                      <c:pt idx="192">
                        <c:v>-1.6630406630916753E-2</c:v>
                      </c:pt>
                      <c:pt idx="193">
                        <c:v>-1.4776280708312595E-2</c:v>
                      </c:pt>
                      <c:pt idx="194">
                        <c:v>-1.2822290242116416E-2</c:v>
                      </c:pt>
                      <c:pt idx="195">
                        <c:v>-1.0785659016998156E-2</c:v>
                      </c:pt>
                      <c:pt idx="196">
                        <c:v>-8.6843727962928469E-3</c:v>
                      </c:pt>
                      <c:pt idx="197">
                        <c:v>-6.5367197426867384E-3</c:v>
                      </c:pt>
                      <c:pt idx="198">
                        <c:v>-4.3610596482229914E-3</c:v>
                      </c:pt>
                      <c:pt idx="199">
                        <c:v>-2.1746765047668121E-3</c:v>
                      </c:pt>
                      <c:pt idx="200">
                        <c:v>3.6147811541403243E-6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36A-41B6-8C8A-564C5DCBE9ED}"/>
                  </c:ext>
                </c:extLst>
              </c15:ser>
            </c15:filteredScatterSeries>
            <c15:filteredScatterSeries>
              <c15:ser>
                <c:idx val="7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Harbor'!$I$12</c15:sqref>
                        </c15:formulaRef>
                      </c:ext>
                    </c:extLst>
                    <c:strCache>
                      <c:ptCount val="1"/>
                      <c:pt idx="0">
                        <c:v>9 Ships Re 3200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3"/>
                  <c:spPr>
                    <a:solidFill>
                      <a:schemeClr val="accent2">
                        <a:lumMod val="60000"/>
                      </a:schemeClr>
                    </a:solidFill>
                    <a:ln w="9525">
                      <a:solidFill>
                        <a:schemeClr val="accent2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Harbor'!$A$13:$A$213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4.9751243781094526E-3</c:v>
                      </c:pt>
                      <c:pt idx="1">
                        <c:v>9.9502487562189053E-3</c:v>
                      </c:pt>
                      <c:pt idx="2">
                        <c:v>1.4925373134328358E-2</c:v>
                      </c:pt>
                      <c:pt idx="3">
                        <c:v>1.9900497512437811E-2</c:v>
                      </c:pt>
                      <c:pt idx="4">
                        <c:v>2.4875621890547265E-2</c:v>
                      </c:pt>
                      <c:pt idx="5">
                        <c:v>2.9850746268656716E-2</c:v>
                      </c:pt>
                      <c:pt idx="6">
                        <c:v>3.482587064676617E-2</c:v>
                      </c:pt>
                      <c:pt idx="7">
                        <c:v>3.9800995024875621E-2</c:v>
                      </c:pt>
                      <c:pt idx="8">
                        <c:v>4.4776119402985072E-2</c:v>
                      </c:pt>
                      <c:pt idx="9">
                        <c:v>4.975124378109453E-2</c:v>
                      </c:pt>
                      <c:pt idx="10">
                        <c:v>5.4726368159203981E-2</c:v>
                      </c:pt>
                      <c:pt idx="11">
                        <c:v>5.9701492537313432E-2</c:v>
                      </c:pt>
                      <c:pt idx="12">
                        <c:v>6.4676616915422883E-2</c:v>
                      </c:pt>
                      <c:pt idx="13">
                        <c:v>6.965174129353234E-2</c:v>
                      </c:pt>
                      <c:pt idx="14">
                        <c:v>7.4626865671641784E-2</c:v>
                      </c:pt>
                      <c:pt idx="15">
                        <c:v>7.9601990049751242E-2</c:v>
                      </c:pt>
                      <c:pt idx="16">
                        <c:v>8.45771144278607E-2</c:v>
                      </c:pt>
                      <c:pt idx="17">
                        <c:v>8.9552238805970144E-2</c:v>
                      </c:pt>
                      <c:pt idx="18">
                        <c:v>9.4527363184079602E-2</c:v>
                      </c:pt>
                      <c:pt idx="19">
                        <c:v>9.950248756218906E-2</c:v>
                      </c:pt>
                      <c:pt idx="20">
                        <c:v>0.1044776119402985</c:v>
                      </c:pt>
                      <c:pt idx="21">
                        <c:v>0.10945273631840796</c:v>
                      </c:pt>
                      <c:pt idx="22">
                        <c:v>0.11442786069651742</c:v>
                      </c:pt>
                      <c:pt idx="23">
                        <c:v>0.11940298507462686</c:v>
                      </c:pt>
                      <c:pt idx="24">
                        <c:v>0.12437810945273632</c:v>
                      </c:pt>
                      <c:pt idx="25">
                        <c:v>0.12935323383084577</c:v>
                      </c:pt>
                      <c:pt idx="26">
                        <c:v>0.13432835820895522</c:v>
                      </c:pt>
                      <c:pt idx="27">
                        <c:v>0.13930348258706468</c:v>
                      </c:pt>
                      <c:pt idx="28">
                        <c:v>0.14427860696517414</c:v>
                      </c:pt>
                      <c:pt idx="29">
                        <c:v>0.14925373134328357</c:v>
                      </c:pt>
                      <c:pt idx="30">
                        <c:v>0.15422885572139303</c:v>
                      </c:pt>
                      <c:pt idx="31">
                        <c:v>0.15920398009950248</c:v>
                      </c:pt>
                      <c:pt idx="32">
                        <c:v>0.16417910447761194</c:v>
                      </c:pt>
                      <c:pt idx="33">
                        <c:v>0.1691542288557214</c:v>
                      </c:pt>
                      <c:pt idx="34">
                        <c:v>0.17412935323383086</c:v>
                      </c:pt>
                      <c:pt idx="35">
                        <c:v>0.17910447761194029</c:v>
                      </c:pt>
                      <c:pt idx="36">
                        <c:v>0.18407960199004975</c:v>
                      </c:pt>
                      <c:pt idx="37">
                        <c:v>0.1890547263681592</c:v>
                      </c:pt>
                      <c:pt idx="38">
                        <c:v>0.19402985074626866</c:v>
                      </c:pt>
                      <c:pt idx="39">
                        <c:v>0.19900497512437812</c:v>
                      </c:pt>
                      <c:pt idx="40">
                        <c:v>0.20398009950248755</c:v>
                      </c:pt>
                      <c:pt idx="41">
                        <c:v>0.20895522388059701</c:v>
                      </c:pt>
                      <c:pt idx="42">
                        <c:v>0.21393034825870647</c:v>
                      </c:pt>
                      <c:pt idx="43">
                        <c:v>0.21890547263681592</c:v>
                      </c:pt>
                      <c:pt idx="44">
                        <c:v>0.22388059701492538</c:v>
                      </c:pt>
                      <c:pt idx="45">
                        <c:v>0.22885572139303484</c:v>
                      </c:pt>
                      <c:pt idx="46">
                        <c:v>0.23383084577114427</c:v>
                      </c:pt>
                      <c:pt idx="47">
                        <c:v>0.23880597014925373</c:v>
                      </c:pt>
                      <c:pt idx="48">
                        <c:v>0.24378109452736318</c:v>
                      </c:pt>
                      <c:pt idx="49">
                        <c:v>0.24875621890547264</c:v>
                      </c:pt>
                      <c:pt idx="50">
                        <c:v>0.2537313432835821</c:v>
                      </c:pt>
                      <c:pt idx="51">
                        <c:v>0.25870646766169153</c:v>
                      </c:pt>
                      <c:pt idx="52">
                        <c:v>0.26368159203980102</c:v>
                      </c:pt>
                      <c:pt idx="53">
                        <c:v>0.26865671641791045</c:v>
                      </c:pt>
                      <c:pt idx="54">
                        <c:v>0.27363184079601988</c:v>
                      </c:pt>
                      <c:pt idx="55">
                        <c:v>0.27860696517412936</c:v>
                      </c:pt>
                      <c:pt idx="56">
                        <c:v>0.28358208955223879</c:v>
                      </c:pt>
                      <c:pt idx="57">
                        <c:v>0.28855721393034828</c:v>
                      </c:pt>
                      <c:pt idx="58">
                        <c:v>0.29353233830845771</c:v>
                      </c:pt>
                      <c:pt idx="59">
                        <c:v>0.29850746268656714</c:v>
                      </c:pt>
                      <c:pt idx="60">
                        <c:v>0.30348258706467662</c:v>
                      </c:pt>
                      <c:pt idx="61">
                        <c:v>0.30845771144278605</c:v>
                      </c:pt>
                      <c:pt idx="62">
                        <c:v>0.31343283582089554</c:v>
                      </c:pt>
                      <c:pt idx="63">
                        <c:v>0.31840796019900497</c:v>
                      </c:pt>
                      <c:pt idx="64">
                        <c:v>0.32338308457711445</c:v>
                      </c:pt>
                      <c:pt idx="65">
                        <c:v>0.32835820895522388</c:v>
                      </c:pt>
                      <c:pt idx="66">
                        <c:v>0.33333333333333331</c:v>
                      </c:pt>
                      <c:pt idx="67">
                        <c:v>0.3383084577114428</c:v>
                      </c:pt>
                      <c:pt idx="68">
                        <c:v>0.34328358208955223</c:v>
                      </c:pt>
                      <c:pt idx="69">
                        <c:v>0.34825870646766172</c:v>
                      </c:pt>
                      <c:pt idx="70">
                        <c:v>0.35323383084577115</c:v>
                      </c:pt>
                      <c:pt idx="71">
                        <c:v>0.35820895522388058</c:v>
                      </c:pt>
                      <c:pt idx="72">
                        <c:v>0.36318407960199006</c:v>
                      </c:pt>
                      <c:pt idx="73">
                        <c:v>0.36815920398009949</c:v>
                      </c:pt>
                      <c:pt idx="74">
                        <c:v>0.37313432835820898</c:v>
                      </c:pt>
                      <c:pt idx="75">
                        <c:v>0.37810945273631841</c:v>
                      </c:pt>
                      <c:pt idx="76">
                        <c:v>0.38308457711442784</c:v>
                      </c:pt>
                      <c:pt idx="77">
                        <c:v>0.38805970149253732</c:v>
                      </c:pt>
                      <c:pt idx="78">
                        <c:v>0.39303482587064675</c:v>
                      </c:pt>
                      <c:pt idx="79">
                        <c:v>0.39800995024875624</c:v>
                      </c:pt>
                      <c:pt idx="80">
                        <c:v>0.40298507462686567</c:v>
                      </c:pt>
                      <c:pt idx="81">
                        <c:v>0.4079601990049751</c:v>
                      </c:pt>
                      <c:pt idx="82">
                        <c:v>0.41293532338308458</c:v>
                      </c:pt>
                      <c:pt idx="83">
                        <c:v>0.41791044776119401</c:v>
                      </c:pt>
                      <c:pt idx="84">
                        <c:v>0.4228855721393035</c:v>
                      </c:pt>
                      <c:pt idx="85">
                        <c:v>0.42786069651741293</c:v>
                      </c:pt>
                      <c:pt idx="86">
                        <c:v>0.43283582089552236</c:v>
                      </c:pt>
                      <c:pt idx="87">
                        <c:v>0.43781094527363185</c:v>
                      </c:pt>
                      <c:pt idx="88">
                        <c:v>0.44278606965174128</c:v>
                      </c:pt>
                      <c:pt idx="89">
                        <c:v>0.44776119402985076</c:v>
                      </c:pt>
                      <c:pt idx="90">
                        <c:v>0.45273631840796019</c:v>
                      </c:pt>
                      <c:pt idx="91">
                        <c:v>0.45771144278606968</c:v>
                      </c:pt>
                      <c:pt idx="92">
                        <c:v>0.46268656716417911</c:v>
                      </c:pt>
                      <c:pt idx="93">
                        <c:v>0.46766169154228854</c:v>
                      </c:pt>
                      <c:pt idx="94">
                        <c:v>0.47263681592039802</c:v>
                      </c:pt>
                      <c:pt idx="95">
                        <c:v>0.47761194029850745</c:v>
                      </c:pt>
                      <c:pt idx="96">
                        <c:v>0.48258706467661694</c:v>
                      </c:pt>
                      <c:pt idx="97">
                        <c:v>0.48756218905472637</c:v>
                      </c:pt>
                      <c:pt idx="98">
                        <c:v>0.4925373134328358</c:v>
                      </c:pt>
                      <c:pt idx="99">
                        <c:v>0.49751243781094528</c:v>
                      </c:pt>
                      <c:pt idx="100">
                        <c:v>0.50248756218905477</c:v>
                      </c:pt>
                      <c:pt idx="101">
                        <c:v>0.5074626865671642</c:v>
                      </c:pt>
                      <c:pt idx="102">
                        <c:v>0.51243781094527363</c:v>
                      </c:pt>
                      <c:pt idx="103">
                        <c:v>0.51741293532338306</c:v>
                      </c:pt>
                      <c:pt idx="104">
                        <c:v>0.52238805970149249</c:v>
                      </c:pt>
                      <c:pt idx="105">
                        <c:v>0.52736318407960203</c:v>
                      </c:pt>
                      <c:pt idx="106">
                        <c:v>0.53233830845771146</c:v>
                      </c:pt>
                      <c:pt idx="107">
                        <c:v>0.53731343283582089</c:v>
                      </c:pt>
                      <c:pt idx="108">
                        <c:v>0.54228855721393032</c:v>
                      </c:pt>
                      <c:pt idx="109">
                        <c:v>0.54726368159203975</c:v>
                      </c:pt>
                      <c:pt idx="110">
                        <c:v>0.55223880597014929</c:v>
                      </c:pt>
                      <c:pt idx="111">
                        <c:v>0.55721393034825872</c:v>
                      </c:pt>
                      <c:pt idx="112">
                        <c:v>0.56218905472636815</c:v>
                      </c:pt>
                      <c:pt idx="113">
                        <c:v>0.56716417910447758</c:v>
                      </c:pt>
                      <c:pt idx="114">
                        <c:v>0.57213930348258701</c:v>
                      </c:pt>
                      <c:pt idx="115">
                        <c:v>0.57711442786069655</c:v>
                      </c:pt>
                      <c:pt idx="116">
                        <c:v>0.58208955223880599</c:v>
                      </c:pt>
                      <c:pt idx="117">
                        <c:v>0.58706467661691542</c:v>
                      </c:pt>
                      <c:pt idx="118">
                        <c:v>0.59203980099502485</c:v>
                      </c:pt>
                      <c:pt idx="119">
                        <c:v>0.59701492537313428</c:v>
                      </c:pt>
                      <c:pt idx="120">
                        <c:v>0.60199004975124382</c:v>
                      </c:pt>
                      <c:pt idx="121">
                        <c:v>0.60696517412935325</c:v>
                      </c:pt>
                      <c:pt idx="122">
                        <c:v>0.61194029850746268</c:v>
                      </c:pt>
                      <c:pt idx="123">
                        <c:v>0.61691542288557211</c:v>
                      </c:pt>
                      <c:pt idx="124">
                        <c:v>0.62189054726368154</c:v>
                      </c:pt>
                      <c:pt idx="125">
                        <c:v>0.62686567164179108</c:v>
                      </c:pt>
                      <c:pt idx="126">
                        <c:v>0.63184079601990051</c:v>
                      </c:pt>
                      <c:pt idx="127">
                        <c:v>0.63681592039800994</c:v>
                      </c:pt>
                      <c:pt idx="128">
                        <c:v>0.64179104477611937</c:v>
                      </c:pt>
                      <c:pt idx="129">
                        <c:v>0.64676616915422891</c:v>
                      </c:pt>
                      <c:pt idx="130">
                        <c:v>0.65174129353233834</c:v>
                      </c:pt>
                      <c:pt idx="131">
                        <c:v>0.65671641791044777</c:v>
                      </c:pt>
                      <c:pt idx="132">
                        <c:v>0.6616915422885572</c:v>
                      </c:pt>
                      <c:pt idx="133">
                        <c:v>0.66666666666666663</c:v>
                      </c:pt>
                      <c:pt idx="134">
                        <c:v>0.67164179104477617</c:v>
                      </c:pt>
                      <c:pt idx="135">
                        <c:v>0.6766169154228856</c:v>
                      </c:pt>
                      <c:pt idx="136">
                        <c:v>0.68159203980099503</c:v>
                      </c:pt>
                      <c:pt idx="137">
                        <c:v>0.68656716417910446</c:v>
                      </c:pt>
                      <c:pt idx="138">
                        <c:v>0.69154228855721389</c:v>
                      </c:pt>
                      <c:pt idx="139">
                        <c:v>0.69651741293532343</c:v>
                      </c:pt>
                      <c:pt idx="140">
                        <c:v>0.70149253731343286</c:v>
                      </c:pt>
                      <c:pt idx="141">
                        <c:v>0.70646766169154229</c:v>
                      </c:pt>
                      <c:pt idx="142">
                        <c:v>0.71144278606965172</c:v>
                      </c:pt>
                      <c:pt idx="143">
                        <c:v>0.71641791044776115</c:v>
                      </c:pt>
                      <c:pt idx="144">
                        <c:v>0.72139303482587069</c:v>
                      </c:pt>
                      <c:pt idx="145">
                        <c:v>0.72636815920398012</c:v>
                      </c:pt>
                      <c:pt idx="146">
                        <c:v>0.73134328358208955</c:v>
                      </c:pt>
                      <c:pt idx="147">
                        <c:v>0.73631840796019898</c:v>
                      </c:pt>
                      <c:pt idx="148">
                        <c:v>0.74129353233830841</c:v>
                      </c:pt>
                      <c:pt idx="149">
                        <c:v>0.74626865671641796</c:v>
                      </c:pt>
                      <c:pt idx="150">
                        <c:v>0.75124378109452739</c:v>
                      </c:pt>
                      <c:pt idx="151">
                        <c:v>0.75621890547263682</c:v>
                      </c:pt>
                      <c:pt idx="152">
                        <c:v>0.76119402985074625</c:v>
                      </c:pt>
                      <c:pt idx="153">
                        <c:v>0.76616915422885568</c:v>
                      </c:pt>
                      <c:pt idx="154">
                        <c:v>0.77114427860696522</c:v>
                      </c:pt>
                      <c:pt idx="155">
                        <c:v>0.77611940298507465</c:v>
                      </c:pt>
                      <c:pt idx="156">
                        <c:v>0.78109452736318408</c:v>
                      </c:pt>
                      <c:pt idx="157">
                        <c:v>0.78606965174129351</c:v>
                      </c:pt>
                      <c:pt idx="158">
                        <c:v>0.79104477611940294</c:v>
                      </c:pt>
                      <c:pt idx="159">
                        <c:v>0.79601990049751248</c:v>
                      </c:pt>
                      <c:pt idx="160">
                        <c:v>0.80099502487562191</c:v>
                      </c:pt>
                      <c:pt idx="161">
                        <c:v>0.80597014925373134</c:v>
                      </c:pt>
                      <c:pt idx="162">
                        <c:v>0.81094527363184077</c:v>
                      </c:pt>
                      <c:pt idx="163">
                        <c:v>0.8159203980099502</c:v>
                      </c:pt>
                      <c:pt idx="164">
                        <c:v>0.82089552238805974</c:v>
                      </c:pt>
                      <c:pt idx="165">
                        <c:v>0.82587064676616917</c:v>
                      </c:pt>
                      <c:pt idx="166">
                        <c:v>0.8308457711442786</c:v>
                      </c:pt>
                      <c:pt idx="167">
                        <c:v>0.83582089552238803</c:v>
                      </c:pt>
                      <c:pt idx="168">
                        <c:v>0.84079601990049746</c:v>
                      </c:pt>
                      <c:pt idx="169">
                        <c:v>0.845771144278607</c:v>
                      </c:pt>
                      <c:pt idx="170">
                        <c:v>0.85074626865671643</c:v>
                      </c:pt>
                      <c:pt idx="171">
                        <c:v>0.85572139303482586</c:v>
                      </c:pt>
                      <c:pt idx="172">
                        <c:v>0.86069651741293529</c:v>
                      </c:pt>
                      <c:pt idx="173">
                        <c:v>0.86567164179104472</c:v>
                      </c:pt>
                      <c:pt idx="174">
                        <c:v>0.87064676616915426</c:v>
                      </c:pt>
                      <c:pt idx="175">
                        <c:v>0.87562189054726369</c:v>
                      </c:pt>
                      <c:pt idx="176">
                        <c:v>0.88059701492537312</c:v>
                      </c:pt>
                      <c:pt idx="177">
                        <c:v>0.88557213930348255</c:v>
                      </c:pt>
                      <c:pt idx="178">
                        <c:v>0.89054726368159209</c:v>
                      </c:pt>
                      <c:pt idx="179">
                        <c:v>0.89552238805970152</c:v>
                      </c:pt>
                      <c:pt idx="180">
                        <c:v>0.90049751243781095</c:v>
                      </c:pt>
                      <c:pt idx="181">
                        <c:v>0.90547263681592038</c:v>
                      </c:pt>
                      <c:pt idx="182">
                        <c:v>0.91044776119402981</c:v>
                      </c:pt>
                      <c:pt idx="183">
                        <c:v>0.91542288557213936</c:v>
                      </c:pt>
                      <c:pt idx="184">
                        <c:v>0.92039800995024879</c:v>
                      </c:pt>
                      <c:pt idx="185">
                        <c:v>0.92537313432835822</c:v>
                      </c:pt>
                      <c:pt idx="186">
                        <c:v>0.93034825870646765</c:v>
                      </c:pt>
                      <c:pt idx="187">
                        <c:v>0.93532338308457708</c:v>
                      </c:pt>
                      <c:pt idx="188">
                        <c:v>0.94029850746268662</c:v>
                      </c:pt>
                      <c:pt idx="189">
                        <c:v>0.94527363184079605</c:v>
                      </c:pt>
                      <c:pt idx="190">
                        <c:v>0.95024875621890548</c:v>
                      </c:pt>
                      <c:pt idx="191">
                        <c:v>0.95522388059701491</c:v>
                      </c:pt>
                      <c:pt idx="192">
                        <c:v>0.96019900497512434</c:v>
                      </c:pt>
                      <c:pt idx="193">
                        <c:v>0.96517412935323388</c:v>
                      </c:pt>
                      <c:pt idx="194">
                        <c:v>0.97014925373134331</c:v>
                      </c:pt>
                      <c:pt idx="195">
                        <c:v>0.97512437810945274</c:v>
                      </c:pt>
                      <c:pt idx="196">
                        <c:v>0.98009950248756217</c:v>
                      </c:pt>
                      <c:pt idx="197">
                        <c:v>0.9850746268656716</c:v>
                      </c:pt>
                      <c:pt idx="198">
                        <c:v>0.99004975124378114</c:v>
                      </c:pt>
                      <c:pt idx="199">
                        <c:v>0.99502487562189057</c:v>
                      </c:pt>
                      <c:pt idx="2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Harbor'!$I$13:$I$213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5.5910671506214075E-7</c:v>
                      </c:pt>
                      <c:pt idx="1">
                        <c:v>8.5465981975035935E-5</c:v>
                      </c:pt>
                      <c:pt idx="2">
                        <c:v>1.5654336098206532E-4</c:v>
                      </c:pt>
                      <c:pt idx="3">
                        <c:v>2.1515268724587946E-4</c:v>
                      </c:pt>
                      <c:pt idx="4">
                        <c:v>2.6192343565603133E-4</c:v>
                      </c:pt>
                      <c:pt idx="5">
                        <c:v>2.976161306761703E-4</c:v>
                      </c:pt>
                      <c:pt idx="6">
                        <c:v>3.2234753620706828E-4</c:v>
                      </c:pt>
                      <c:pt idx="7">
                        <c:v>3.3633331399695048E-4</c:v>
                      </c:pt>
                      <c:pt idx="8">
                        <c:v>3.3903936063643675E-4</c:v>
                      </c:pt>
                      <c:pt idx="9">
                        <c:v>3.3035099417701641E-4</c:v>
                      </c:pt>
                      <c:pt idx="10">
                        <c:v>3.0883973693122832E-4</c:v>
                      </c:pt>
                      <c:pt idx="11">
                        <c:v>2.7381410048229072E-4</c:v>
                      </c:pt>
                      <c:pt idx="12">
                        <c:v>2.2405917148673443E-4</c:v>
                      </c:pt>
                      <c:pt idx="13">
                        <c:v>1.6010934306950691E-4</c:v>
                      </c:pt>
                      <c:pt idx="14">
                        <c:v>8.4422527687793702E-5</c:v>
                      </c:pt>
                      <c:pt idx="15">
                        <c:v>4.6085745850993851E-7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1.1875385472172244E-6</c:v>
                      </c:pt>
                      <c:pt idx="27">
                        <c:v>1.9616224823354204E-4</c:v>
                      </c:pt>
                      <c:pt idx="28">
                        <c:v>3.5978717781995622E-4</c:v>
                      </c:pt>
                      <c:pt idx="29">
                        <c:v>4.9833478166959756E-4</c:v>
                      </c:pt>
                      <c:pt idx="30">
                        <c:v>6.0794712907342671E-4</c:v>
                      </c:pt>
                      <c:pt idx="31">
                        <c:v>6.9358469469519527E-4</c:v>
                      </c:pt>
                      <c:pt idx="32">
                        <c:v>7.5779407268951522E-4</c:v>
                      </c:pt>
                      <c:pt idx="33">
                        <c:v>8.0176971751538448E-4</c:v>
                      </c:pt>
                      <c:pt idx="34">
                        <c:v>8.2831705441107338E-4</c:v>
                      </c:pt>
                      <c:pt idx="35">
                        <c:v>8.3689902151745708E-4</c:v>
                      </c:pt>
                      <c:pt idx="36">
                        <c:v>8.2802259267850044E-4</c:v>
                      </c:pt>
                      <c:pt idx="37">
                        <c:v>8.0027539727053215E-4</c:v>
                      </c:pt>
                      <c:pt idx="38">
                        <c:v>7.5353708877003384E-4</c:v>
                      </c:pt>
                      <c:pt idx="39">
                        <c:v>6.8449071457850222E-4</c:v>
                      </c:pt>
                      <c:pt idx="40">
                        <c:v>5.9209675679814115E-4</c:v>
                      </c:pt>
                      <c:pt idx="41">
                        <c:v>4.7337835682753095E-4</c:v>
                      </c:pt>
                      <c:pt idx="42">
                        <c:v>3.30920147989883E-4</c:v>
                      </c:pt>
                      <c:pt idx="43">
                        <c:v>1.7076051067158333E-4</c:v>
                      </c:pt>
                      <c:pt idx="44">
                        <c:v>3.5033654733567399E-7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3.208223648729789E-6</c:v>
                      </c:pt>
                      <c:pt idx="56">
                        <c:v>5.0671136632744166E-4</c:v>
                      </c:pt>
                      <c:pt idx="57">
                        <c:v>9.3242181628503036E-4</c:v>
                      </c:pt>
                      <c:pt idx="58">
                        <c:v>1.2949359100351426E-3</c:v>
                      </c:pt>
                      <c:pt idx="59">
                        <c:v>1.5863224279141872E-3</c:v>
                      </c:pt>
                      <c:pt idx="60">
                        <c:v>1.8198965184714872E-3</c:v>
                      </c:pt>
                      <c:pt idx="61">
                        <c:v>2.0030829233020882E-3</c:v>
                      </c:pt>
                      <c:pt idx="62">
                        <c:v>2.1404246896958292E-3</c:v>
                      </c:pt>
                      <c:pt idx="63">
                        <c:v>2.2392870104178527E-3</c:v>
                      </c:pt>
                      <c:pt idx="64">
                        <c:v>2.2991671146012763E-3</c:v>
                      </c:pt>
                      <c:pt idx="65">
                        <c:v>2.3220995802740933E-3</c:v>
                      </c:pt>
                      <c:pt idx="66">
                        <c:v>2.3062634091596409E-3</c:v>
                      </c:pt>
                      <c:pt idx="67">
                        <c:v>2.25090281655236E-3</c:v>
                      </c:pt>
                      <c:pt idx="68">
                        <c:v>2.1508951121459062E-3</c:v>
                      </c:pt>
                      <c:pt idx="69">
                        <c:v>2.0046426310088745E-3</c:v>
                      </c:pt>
                      <c:pt idx="70">
                        <c:v>1.8031385806734112E-3</c:v>
                      </c:pt>
                      <c:pt idx="71">
                        <c:v>1.5439663678014923E-3</c:v>
                      </c:pt>
                      <c:pt idx="72">
                        <c:v>1.2195799962986826E-3</c:v>
                      </c:pt>
                      <c:pt idx="73">
                        <c:v>8.4062183221727518E-4</c:v>
                      </c:pt>
                      <c:pt idx="74">
                        <c:v>4.2556335622781185E-4</c:v>
                      </c:pt>
                      <c:pt idx="75">
                        <c:v>7.7252457242406208E-9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1.1069983463101267E-5</c:v>
                      </c:pt>
                      <c:pt idx="87">
                        <c:v>2.2814268360965744E-3</c:v>
                      </c:pt>
                      <c:pt idx="88">
                        <c:v>4.27994286295693E-3</c:v>
                      </c:pt>
                      <c:pt idx="89">
                        <c:v>6.0533578936278476E-3</c:v>
                      </c:pt>
                      <c:pt idx="90">
                        <c:v>7.5623690030949021E-3</c:v>
                      </c:pt>
                      <c:pt idx="91">
                        <c:v>8.8656575071377822E-3</c:v>
                      </c:pt>
                      <c:pt idx="92">
                        <c:v>1.0002644490289727E-2</c:v>
                      </c:pt>
                      <c:pt idx="93">
                        <c:v>1.1002374216451354E-2</c:v>
                      </c:pt>
                      <c:pt idx="94">
                        <c:v>1.1908968967129117E-2</c:v>
                      </c:pt>
                      <c:pt idx="95">
                        <c:v>1.2733791876909702E-2</c:v>
                      </c:pt>
                      <c:pt idx="96">
                        <c:v>1.3498651762882103E-2</c:v>
                      </c:pt>
                      <c:pt idx="97">
                        <c:v>1.421447192854523E-2</c:v>
                      </c:pt>
                      <c:pt idx="98">
                        <c:v>1.4893304113954717E-2</c:v>
                      </c:pt>
                      <c:pt idx="99">
                        <c:v>1.5540004237539129E-2</c:v>
                      </c:pt>
                      <c:pt idx="100">
                        <c:v>1.6160818017354809E-2</c:v>
                      </c:pt>
                      <c:pt idx="101">
                        <c:v>1.6758507458639944E-2</c:v>
                      </c:pt>
                      <c:pt idx="102">
                        <c:v>1.7335112851238337E-2</c:v>
                      </c:pt>
                      <c:pt idx="103">
                        <c:v>1.7890878302670141E-2</c:v>
                      </c:pt>
                      <c:pt idx="104">
                        <c:v>1.8425730046564219E-2</c:v>
                      </c:pt>
                      <c:pt idx="105">
                        <c:v>1.8938459931942153E-2</c:v>
                      </c:pt>
                      <c:pt idx="106">
                        <c:v>1.9427431135959312E-2</c:v>
                      </c:pt>
                      <c:pt idx="107">
                        <c:v>1.9890495428423933E-2</c:v>
                      </c:pt>
                      <c:pt idx="108">
                        <c:v>2.0325297002657561E-2</c:v>
                      </c:pt>
                      <c:pt idx="109">
                        <c:v>2.0729217010266199E-2</c:v>
                      </c:pt>
                      <c:pt idx="110">
                        <c:v>2.1099582164022447E-2</c:v>
                      </c:pt>
                      <c:pt idx="111">
                        <c:v>2.1433698687928035E-2</c:v>
                      </c:pt>
                      <c:pt idx="112">
                        <c:v>2.1728950107477097E-2</c:v>
                      </c:pt>
                      <c:pt idx="113">
                        <c:v>2.1982831625699417E-2</c:v>
                      </c:pt>
                      <c:pt idx="114">
                        <c:v>2.2193019520037285E-2</c:v>
                      </c:pt>
                      <c:pt idx="115">
                        <c:v>2.2357399890387999E-2</c:v>
                      </c:pt>
                      <c:pt idx="116">
                        <c:v>2.2474104956897785E-2</c:v>
                      </c:pt>
                      <c:pt idx="117">
                        <c:v>2.2541533205468693E-2</c:v>
                      </c:pt>
                      <c:pt idx="118">
                        <c:v>2.2558370708470495E-2</c:v>
                      </c:pt>
                      <c:pt idx="119">
                        <c:v>2.2523601253070659E-2</c:v>
                      </c:pt>
                      <c:pt idx="120">
                        <c:v>2.2436515100523545E-2</c:v>
                      </c:pt>
                      <c:pt idx="121">
                        <c:v>2.2296712542464833E-2</c:v>
                      </c:pt>
                      <c:pt idx="122">
                        <c:v>2.2104105143653126E-2</c:v>
                      </c:pt>
                      <c:pt idx="123">
                        <c:v>2.1858912530201117E-2</c:v>
                      </c:pt>
                      <c:pt idx="124">
                        <c:v>2.1561657277969239E-2</c:v>
                      </c:pt>
                      <c:pt idx="125">
                        <c:v>2.1213156799525203E-2</c:v>
                      </c:pt>
                      <c:pt idx="126">
                        <c:v>2.0814512034303019E-2</c:v>
                      </c:pt>
                      <c:pt idx="127">
                        <c:v>2.0367093053672632E-2</c:v>
                      </c:pt>
                      <c:pt idx="128">
                        <c:v>1.9872522197067269E-2</c:v>
                      </c:pt>
                      <c:pt idx="129">
                        <c:v>1.9332653747837804E-2</c:v>
                      </c:pt>
                      <c:pt idx="130">
                        <c:v>1.8749550396584103E-2</c:v>
                      </c:pt>
                      <c:pt idx="131">
                        <c:v>1.8125457253732245E-2</c:v>
                      </c:pt>
                      <c:pt idx="132">
                        <c:v>1.7462773354974388E-2</c:v>
                      </c:pt>
                      <c:pt idx="133">
                        <c:v>1.6764020658611344E-2</c:v>
                      </c:pt>
                      <c:pt idx="134">
                        <c:v>1.6031811624139539E-2</c:v>
                      </c:pt>
                      <c:pt idx="135">
                        <c:v>1.5268815968660263E-2</c:v>
                      </c:pt>
                      <c:pt idx="136">
                        <c:v>1.4477726816739585E-2</c:v>
                      </c:pt>
                      <c:pt idx="137">
                        <c:v>1.3661227083496085E-2</c:v>
                      </c:pt>
                      <c:pt idx="138">
                        <c:v>1.2821957001219511E-2</c:v>
                      </c:pt>
                      <c:pt idx="139">
                        <c:v>1.1962483080905658E-2</c:v>
                      </c:pt>
                      <c:pt idx="140">
                        <c:v>1.1085268953526734E-2</c:v>
                      </c:pt>
                      <c:pt idx="141">
                        <c:v>1.0192648697799215E-2</c:v>
                      </c:pt>
                      <c:pt idx="142">
                        <c:v>9.2868028707325297E-3</c:v>
                      </c:pt>
                      <c:pt idx="143">
                        <c:v>8.3697372183695485E-3</c:v>
                      </c:pt>
                      <c:pt idx="144">
                        <c:v>7.4432641726434332E-3</c:v>
                      </c:pt>
                      <c:pt idx="145">
                        <c:v>6.5089870458519246E-3</c:v>
                      </c:pt>
                      <c:pt idx="146">
                        <c:v>5.5682865850223834E-3</c:v>
                      </c:pt>
                      <c:pt idx="147">
                        <c:v>4.6223095383880509E-3</c:v>
                      </c:pt>
                      <c:pt idx="148">
                        <c:v>3.6719588792508825E-3</c:v>
                      </c:pt>
                      <c:pt idx="149">
                        <c:v>2.7178851759462352E-3</c:v>
                      </c:pt>
                      <c:pt idx="150">
                        <c:v>1.7604785906385118E-3</c:v>
                      </c:pt>
                      <c:pt idx="151">
                        <c:v>7.9986108402563553E-4</c:v>
                      </c:pt>
                      <c:pt idx="152">
                        <c:v>-1.6412160177402968E-4</c:v>
                      </c:pt>
                      <c:pt idx="153">
                        <c:v>-1.131908550140646E-3</c:v>
                      </c:pt>
                      <c:pt idx="154">
                        <c:v>-2.1042329987733146E-3</c:v>
                      </c:pt>
                      <c:pt idx="155">
                        <c:v>-3.082132323388902E-3</c:v>
                      </c:pt>
                      <c:pt idx="156">
                        <c:v>-4.0669584938941737E-3</c:v>
                      </c:pt>
                      <c:pt idx="157">
                        <c:v>-5.0603883528035016E-3</c:v>
                      </c:pt>
                      <c:pt idx="158">
                        <c:v>-6.0644325511013501E-3</c:v>
                      </c:pt>
                      <c:pt idx="159">
                        <c:v>-7.0814417018143358E-3</c:v>
                      </c:pt>
                      <c:pt idx="160">
                        <c:v>-8.1141077606946225E-3</c:v>
                      </c:pt>
                      <c:pt idx="161">
                        <c:v>-9.1654574732203935E-3</c:v>
                      </c:pt>
                      <c:pt idx="162">
                        <c:v>-1.0238834215878755E-2</c:v>
                      </c:pt>
                      <c:pt idx="163">
                        <c:v>-1.1337864047703091E-2</c:v>
                      </c:pt>
                      <c:pt idx="164">
                        <c:v>-1.2466400162229219E-2</c:v>
                      </c:pt>
                      <c:pt idx="165">
                        <c:v>-1.3628438573400663E-2</c:v>
                      </c:pt>
                      <c:pt idx="166">
                        <c:v>-1.4827998204325735E-2</c:v>
                      </c:pt>
                      <c:pt idx="167">
                        <c:v>-1.6068956926767831E-2</c:v>
                      </c:pt>
                      <c:pt idx="168">
                        <c:v>-1.7354833387307912E-2</c:v>
                      </c:pt>
                      <c:pt idx="169">
                        <c:v>-1.8688505772665273E-2</c:v>
                      </c:pt>
                      <c:pt idx="170">
                        <c:v>-2.0071860499882788E-2</c:v>
                      </c:pt>
                      <c:pt idx="171">
                        <c:v>-2.1505361933140996E-2</c:v>
                      </c:pt>
                      <c:pt idx="172">
                        <c:v>-2.298754026773998E-2</c:v>
                      </c:pt>
                      <c:pt idx="173">
                        <c:v>-2.451440177826272E-2</c:v>
                      </c:pt>
                      <c:pt idx="174">
                        <c:v>-2.6078772092625758E-2</c:v>
                      </c:pt>
                      <c:pt idx="175">
                        <c:v>-2.7669591032362845E-2</c:v>
                      </c:pt>
                      <c:pt idx="176">
                        <c:v>-2.9271203447998925E-2</c:v>
                      </c:pt>
                      <c:pt idx="177">
                        <c:v>-3.0862697145700002E-2</c:v>
                      </c:pt>
                      <c:pt idx="178">
                        <c:v>-3.2417366369641799E-2</c:v>
                      </c:pt>
                      <c:pt idx="179">
                        <c:v>-3.3902392296178363E-2</c:v>
                      </c:pt>
                      <c:pt idx="180">
                        <c:v>-3.5278867208761278E-2</c:v>
                      </c:pt>
                      <c:pt idx="181">
                        <c:v>-3.6502257123188643E-2</c:v>
                      </c:pt>
                      <c:pt idx="182">
                        <c:v>-3.7523446350782468E-2</c:v>
                      </c:pt>
                      <c:pt idx="183">
                        <c:v>-3.8290405823419915E-2</c:v>
                      </c:pt>
                      <c:pt idx="184">
                        <c:v>-3.8750568256643039E-2</c:v>
                      </c:pt>
                      <c:pt idx="185">
                        <c:v>-3.8853768987124442E-2</c:v>
                      </c:pt>
                      <c:pt idx="186">
                        <c:v>-3.8555733012492863E-2</c:v>
                      </c:pt>
                      <c:pt idx="187">
                        <c:v>-3.7821651876992886E-2</c:v>
                      </c:pt>
                      <c:pt idx="188">
                        <c:v>-3.6629787342610243E-2</c:v>
                      </c:pt>
                      <c:pt idx="189">
                        <c:v>-3.4974278719870411E-2</c:v>
                      </c:pt>
                      <c:pt idx="190">
                        <c:v>-3.2867372419587586E-2</c:v>
                      </c:pt>
                      <c:pt idx="191">
                        <c:v>-3.033983080699457E-2</c:v>
                      </c:pt>
                      <c:pt idx="192">
                        <c:v>-2.7440675770524416E-2</c:v>
                      </c:pt>
                      <c:pt idx="193">
                        <c:v>-2.4234263800156038E-2</c:v>
                      </c:pt>
                      <c:pt idx="194">
                        <c:v>-2.0797796411827885E-2</c:v>
                      </c:pt>
                      <c:pt idx="195">
                        <c:v>-1.7215283960065199E-2</c:v>
                      </c:pt>
                      <c:pt idx="196">
                        <c:v>-1.3574756915834083E-2</c:v>
                      </c:pt>
                      <c:pt idx="197">
                        <c:v>-9.9598343740614579E-3</c:v>
                      </c:pt>
                      <c:pt idx="198">
                        <c:v>-6.449796049062752E-3</c:v>
                      </c:pt>
                      <c:pt idx="199">
                        <c:v>-3.1082906130247318E-3</c:v>
                      </c:pt>
                      <c:pt idx="200">
                        <c:v>9.615596431463417E-6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36A-41B6-8C8A-564C5DCBE9ED}"/>
                  </c:ext>
                </c:extLst>
              </c15:ser>
            </c15:filteredScatterSeries>
            <c15:filteredScatterSeries>
              <c15:ser>
                <c:idx val="8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Harbor'!$J$12</c15:sqref>
                        </c15:formulaRef>
                      </c:ext>
                    </c:extLst>
                    <c:strCache>
                      <c:ptCount val="1"/>
                      <c:pt idx="0">
                        <c:v>9 Ships Re 5000</c:v>
                      </c:pt>
                    </c:strCache>
                  </c:strRef>
                </c:tx>
                <c:spPr>
                  <a:ln w="19050" cap="rnd">
                    <a:noFill/>
                    <a:round/>
                  </a:ln>
                  <a:effectLst/>
                </c:spPr>
                <c:marker>
                  <c:symbol val="circle"/>
                  <c:size val="3"/>
                  <c:spPr>
                    <a:solidFill>
                      <a:schemeClr val="accent3">
                        <a:lumMod val="60000"/>
                      </a:schemeClr>
                    </a:solidFill>
                    <a:ln w="9525">
                      <a:solidFill>
                        <a:schemeClr val="accent3">
                          <a:lumMod val="60000"/>
                        </a:schemeClr>
                      </a:solidFill>
                    </a:ln>
                    <a:effectLst/>
                  </c:spPr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Harbor'!$A$13:$A$213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4.9751243781094526E-3</c:v>
                      </c:pt>
                      <c:pt idx="1">
                        <c:v>9.9502487562189053E-3</c:v>
                      </c:pt>
                      <c:pt idx="2">
                        <c:v>1.4925373134328358E-2</c:v>
                      </c:pt>
                      <c:pt idx="3">
                        <c:v>1.9900497512437811E-2</c:v>
                      </c:pt>
                      <c:pt idx="4">
                        <c:v>2.4875621890547265E-2</c:v>
                      </c:pt>
                      <c:pt idx="5">
                        <c:v>2.9850746268656716E-2</c:v>
                      </c:pt>
                      <c:pt idx="6">
                        <c:v>3.482587064676617E-2</c:v>
                      </c:pt>
                      <c:pt idx="7">
                        <c:v>3.9800995024875621E-2</c:v>
                      </c:pt>
                      <c:pt idx="8">
                        <c:v>4.4776119402985072E-2</c:v>
                      </c:pt>
                      <c:pt idx="9">
                        <c:v>4.975124378109453E-2</c:v>
                      </c:pt>
                      <c:pt idx="10">
                        <c:v>5.4726368159203981E-2</c:v>
                      </c:pt>
                      <c:pt idx="11">
                        <c:v>5.9701492537313432E-2</c:v>
                      </c:pt>
                      <c:pt idx="12">
                        <c:v>6.4676616915422883E-2</c:v>
                      </c:pt>
                      <c:pt idx="13">
                        <c:v>6.965174129353234E-2</c:v>
                      </c:pt>
                      <c:pt idx="14">
                        <c:v>7.4626865671641784E-2</c:v>
                      </c:pt>
                      <c:pt idx="15">
                        <c:v>7.9601990049751242E-2</c:v>
                      </c:pt>
                      <c:pt idx="16">
                        <c:v>8.45771144278607E-2</c:v>
                      </c:pt>
                      <c:pt idx="17">
                        <c:v>8.9552238805970144E-2</c:v>
                      </c:pt>
                      <c:pt idx="18">
                        <c:v>9.4527363184079602E-2</c:v>
                      </c:pt>
                      <c:pt idx="19">
                        <c:v>9.950248756218906E-2</c:v>
                      </c:pt>
                      <c:pt idx="20">
                        <c:v>0.1044776119402985</c:v>
                      </c:pt>
                      <c:pt idx="21">
                        <c:v>0.10945273631840796</c:v>
                      </c:pt>
                      <c:pt idx="22">
                        <c:v>0.11442786069651742</c:v>
                      </c:pt>
                      <c:pt idx="23">
                        <c:v>0.11940298507462686</c:v>
                      </c:pt>
                      <c:pt idx="24">
                        <c:v>0.12437810945273632</c:v>
                      </c:pt>
                      <c:pt idx="25">
                        <c:v>0.12935323383084577</c:v>
                      </c:pt>
                      <c:pt idx="26">
                        <c:v>0.13432835820895522</c:v>
                      </c:pt>
                      <c:pt idx="27">
                        <c:v>0.13930348258706468</c:v>
                      </c:pt>
                      <c:pt idx="28">
                        <c:v>0.14427860696517414</c:v>
                      </c:pt>
                      <c:pt idx="29">
                        <c:v>0.14925373134328357</c:v>
                      </c:pt>
                      <c:pt idx="30">
                        <c:v>0.15422885572139303</c:v>
                      </c:pt>
                      <c:pt idx="31">
                        <c:v>0.15920398009950248</c:v>
                      </c:pt>
                      <c:pt idx="32">
                        <c:v>0.16417910447761194</c:v>
                      </c:pt>
                      <c:pt idx="33">
                        <c:v>0.1691542288557214</c:v>
                      </c:pt>
                      <c:pt idx="34">
                        <c:v>0.17412935323383086</c:v>
                      </c:pt>
                      <c:pt idx="35">
                        <c:v>0.17910447761194029</c:v>
                      </c:pt>
                      <c:pt idx="36">
                        <c:v>0.18407960199004975</c:v>
                      </c:pt>
                      <c:pt idx="37">
                        <c:v>0.1890547263681592</c:v>
                      </c:pt>
                      <c:pt idx="38">
                        <c:v>0.19402985074626866</c:v>
                      </c:pt>
                      <c:pt idx="39">
                        <c:v>0.19900497512437812</c:v>
                      </c:pt>
                      <c:pt idx="40">
                        <c:v>0.20398009950248755</c:v>
                      </c:pt>
                      <c:pt idx="41">
                        <c:v>0.20895522388059701</c:v>
                      </c:pt>
                      <c:pt idx="42">
                        <c:v>0.21393034825870647</c:v>
                      </c:pt>
                      <c:pt idx="43">
                        <c:v>0.21890547263681592</c:v>
                      </c:pt>
                      <c:pt idx="44">
                        <c:v>0.22388059701492538</c:v>
                      </c:pt>
                      <c:pt idx="45">
                        <c:v>0.22885572139303484</c:v>
                      </c:pt>
                      <c:pt idx="46">
                        <c:v>0.23383084577114427</c:v>
                      </c:pt>
                      <c:pt idx="47">
                        <c:v>0.23880597014925373</c:v>
                      </c:pt>
                      <c:pt idx="48">
                        <c:v>0.24378109452736318</c:v>
                      </c:pt>
                      <c:pt idx="49">
                        <c:v>0.24875621890547264</c:v>
                      </c:pt>
                      <c:pt idx="50">
                        <c:v>0.2537313432835821</c:v>
                      </c:pt>
                      <c:pt idx="51">
                        <c:v>0.25870646766169153</c:v>
                      </c:pt>
                      <c:pt idx="52">
                        <c:v>0.26368159203980102</c:v>
                      </c:pt>
                      <c:pt idx="53">
                        <c:v>0.26865671641791045</c:v>
                      </c:pt>
                      <c:pt idx="54">
                        <c:v>0.27363184079601988</c:v>
                      </c:pt>
                      <c:pt idx="55">
                        <c:v>0.27860696517412936</c:v>
                      </c:pt>
                      <c:pt idx="56">
                        <c:v>0.28358208955223879</c:v>
                      </c:pt>
                      <c:pt idx="57">
                        <c:v>0.28855721393034828</c:v>
                      </c:pt>
                      <c:pt idx="58">
                        <c:v>0.29353233830845771</c:v>
                      </c:pt>
                      <c:pt idx="59">
                        <c:v>0.29850746268656714</c:v>
                      </c:pt>
                      <c:pt idx="60">
                        <c:v>0.30348258706467662</c:v>
                      </c:pt>
                      <c:pt idx="61">
                        <c:v>0.30845771144278605</c:v>
                      </c:pt>
                      <c:pt idx="62">
                        <c:v>0.31343283582089554</c:v>
                      </c:pt>
                      <c:pt idx="63">
                        <c:v>0.31840796019900497</c:v>
                      </c:pt>
                      <c:pt idx="64">
                        <c:v>0.32338308457711445</c:v>
                      </c:pt>
                      <c:pt idx="65">
                        <c:v>0.32835820895522388</c:v>
                      </c:pt>
                      <c:pt idx="66">
                        <c:v>0.33333333333333331</c:v>
                      </c:pt>
                      <c:pt idx="67">
                        <c:v>0.3383084577114428</c:v>
                      </c:pt>
                      <c:pt idx="68">
                        <c:v>0.34328358208955223</c:v>
                      </c:pt>
                      <c:pt idx="69">
                        <c:v>0.34825870646766172</c:v>
                      </c:pt>
                      <c:pt idx="70">
                        <c:v>0.35323383084577115</c:v>
                      </c:pt>
                      <c:pt idx="71">
                        <c:v>0.35820895522388058</c:v>
                      </c:pt>
                      <c:pt idx="72">
                        <c:v>0.36318407960199006</c:v>
                      </c:pt>
                      <c:pt idx="73">
                        <c:v>0.36815920398009949</c:v>
                      </c:pt>
                      <c:pt idx="74">
                        <c:v>0.37313432835820898</c:v>
                      </c:pt>
                      <c:pt idx="75">
                        <c:v>0.37810945273631841</c:v>
                      </c:pt>
                      <c:pt idx="76">
                        <c:v>0.38308457711442784</c:v>
                      </c:pt>
                      <c:pt idx="77">
                        <c:v>0.38805970149253732</c:v>
                      </c:pt>
                      <c:pt idx="78">
                        <c:v>0.39303482587064675</c:v>
                      </c:pt>
                      <c:pt idx="79">
                        <c:v>0.39800995024875624</c:v>
                      </c:pt>
                      <c:pt idx="80">
                        <c:v>0.40298507462686567</c:v>
                      </c:pt>
                      <c:pt idx="81">
                        <c:v>0.4079601990049751</c:v>
                      </c:pt>
                      <c:pt idx="82">
                        <c:v>0.41293532338308458</c:v>
                      </c:pt>
                      <c:pt idx="83">
                        <c:v>0.41791044776119401</c:v>
                      </c:pt>
                      <c:pt idx="84">
                        <c:v>0.4228855721393035</c:v>
                      </c:pt>
                      <c:pt idx="85">
                        <c:v>0.42786069651741293</c:v>
                      </c:pt>
                      <c:pt idx="86">
                        <c:v>0.43283582089552236</c:v>
                      </c:pt>
                      <c:pt idx="87">
                        <c:v>0.43781094527363185</c:v>
                      </c:pt>
                      <c:pt idx="88">
                        <c:v>0.44278606965174128</c:v>
                      </c:pt>
                      <c:pt idx="89">
                        <c:v>0.44776119402985076</c:v>
                      </c:pt>
                      <c:pt idx="90">
                        <c:v>0.45273631840796019</c:v>
                      </c:pt>
                      <c:pt idx="91">
                        <c:v>0.45771144278606968</c:v>
                      </c:pt>
                      <c:pt idx="92">
                        <c:v>0.46268656716417911</c:v>
                      </c:pt>
                      <c:pt idx="93">
                        <c:v>0.46766169154228854</c:v>
                      </c:pt>
                      <c:pt idx="94">
                        <c:v>0.47263681592039802</c:v>
                      </c:pt>
                      <c:pt idx="95">
                        <c:v>0.47761194029850745</c:v>
                      </c:pt>
                      <c:pt idx="96">
                        <c:v>0.48258706467661694</c:v>
                      </c:pt>
                      <c:pt idx="97">
                        <c:v>0.48756218905472637</c:v>
                      </c:pt>
                      <c:pt idx="98">
                        <c:v>0.4925373134328358</c:v>
                      </c:pt>
                      <c:pt idx="99">
                        <c:v>0.49751243781094528</c:v>
                      </c:pt>
                      <c:pt idx="100">
                        <c:v>0.50248756218905477</c:v>
                      </c:pt>
                      <c:pt idx="101">
                        <c:v>0.5074626865671642</c:v>
                      </c:pt>
                      <c:pt idx="102">
                        <c:v>0.51243781094527363</c:v>
                      </c:pt>
                      <c:pt idx="103">
                        <c:v>0.51741293532338306</c:v>
                      </c:pt>
                      <c:pt idx="104">
                        <c:v>0.52238805970149249</c:v>
                      </c:pt>
                      <c:pt idx="105">
                        <c:v>0.52736318407960203</c:v>
                      </c:pt>
                      <c:pt idx="106">
                        <c:v>0.53233830845771146</c:v>
                      </c:pt>
                      <c:pt idx="107">
                        <c:v>0.53731343283582089</c:v>
                      </c:pt>
                      <c:pt idx="108">
                        <c:v>0.54228855721393032</c:v>
                      </c:pt>
                      <c:pt idx="109">
                        <c:v>0.54726368159203975</c:v>
                      </c:pt>
                      <c:pt idx="110">
                        <c:v>0.55223880597014929</c:v>
                      </c:pt>
                      <c:pt idx="111">
                        <c:v>0.55721393034825872</c:v>
                      </c:pt>
                      <c:pt idx="112">
                        <c:v>0.56218905472636815</c:v>
                      </c:pt>
                      <c:pt idx="113">
                        <c:v>0.56716417910447758</c:v>
                      </c:pt>
                      <c:pt idx="114">
                        <c:v>0.57213930348258701</c:v>
                      </c:pt>
                      <c:pt idx="115">
                        <c:v>0.57711442786069655</c:v>
                      </c:pt>
                      <c:pt idx="116">
                        <c:v>0.58208955223880599</c:v>
                      </c:pt>
                      <c:pt idx="117">
                        <c:v>0.58706467661691542</c:v>
                      </c:pt>
                      <c:pt idx="118">
                        <c:v>0.59203980099502485</c:v>
                      </c:pt>
                      <c:pt idx="119">
                        <c:v>0.59701492537313428</c:v>
                      </c:pt>
                      <c:pt idx="120">
                        <c:v>0.60199004975124382</c:v>
                      </c:pt>
                      <c:pt idx="121">
                        <c:v>0.60696517412935325</c:v>
                      </c:pt>
                      <c:pt idx="122">
                        <c:v>0.61194029850746268</c:v>
                      </c:pt>
                      <c:pt idx="123">
                        <c:v>0.61691542288557211</c:v>
                      </c:pt>
                      <c:pt idx="124">
                        <c:v>0.62189054726368154</c:v>
                      </c:pt>
                      <c:pt idx="125">
                        <c:v>0.62686567164179108</c:v>
                      </c:pt>
                      <c:pt idx="126">
                        <c:v>0.63184079601990051</c:v>
                      </c:pt>
                      <c:pt idx="127">
                        <c:v>0.63681592039800994</c:v>
                      </c:pt>
                      <c:pt idx="128">
                        <c:v>0.64179104477611937</c:v>
                      </c:pt>
                      <c:pt idx="129">
                        <c:v>0.64676616915422891</c:v>
                      </c:pt>
                      <c:pt idx="130">
                        <c:v>0.65174129353233834</c:v>
                      </c:pt>
                      <c:pt idx="131">
                        <c:v>0.65671641791044777</c:v>
                      </c:pt>
                      <c:pt idx="132">
                        <c:v>0.6616915422885572</c:v>
                      </c:pt>
                      <c:pt idx="133">
                        <c:v>0.66666666666666663</c:v>
                      </c:pt>
                      <c:pt idx="134">
                        <c:v>0.67164179104477617</c:v>
                      </c:pt>
                      <c:pt idx="135">
                        <c:v>0.6766169154228856</c:v>
                      </c:pt>
                      <c:pt idx="136">
                        <c:v>0.68159203980099503</c:v>
                      </c:pt>
                      <c:pt idx="137">
                        <c:v>0.68656716417910446</c:v>
                      </c:pt>
                      <c:pt idx="138">
                        <c:v>0.69154228855721389</c:v>
                      </c:pt>
                      <c:pt idx="139">
                        <c:v>0.69651741293532343</c:v>
                      </c:pt>
                      <c:pt idx="140">
                        <c:v>0.70149253731343286</c:v>
                      </c:pt>
                      <c:pt idx="141">
                        <c:v>0.70646766169154229</c:v>
                      </c:pt>
                      <c:pt idx="142">
                        <c:v>0.71144278606965172</c:v>
                      </c:pt>
                      <c:pt idx="143">
                        <c:v>0.71641791044776115</c:v>
                      </c:pt>
                      <c:pt idx="144">
                        <c:v>0.72139303482587069</c:v>
                      </c:pt>
                      <c:pt idx="145">
                        <c:v>0.72636815920398012</c:v>
                      </c:pt>
                      <c:pt idx="146">
                        <c:v>0.73134328358208955</c:v>
                      </c:pt>
                      <c:pt idx="147">
                        <c:v>0.73631840796019898</c:v>
                      </c:pt>
                      <c:pt idx="148">
                        <c:v>0.74129353233830841</c:v>
                      </c:pt>
                      <c:pt idx="149">
                        <c:v>0.74626865671641796</c:v>
                      </c:pt>
                      <c:pt idx="150">
                        <c:v>0.75124378109452739</c:v>
                      </c:pt>
                      <c:pt idx="151">
                        <c:v>0.75621890547263682</c:v>
                      </c:pt>
                      <c:pt idx="152">
                        <c:v>0.76119402985074625</c:v>
                      </c:pt>
                      <c:pt idx="153">
                        <c:v>0.76616915422885568</c:v>
                      </c:pt>
                      <c:pt idx="154">
                        <c:v>0.77114427860696522</c:v>
                      </c:pt>
                      <c:pt idx="155">
                        <c:v>0.77611940298507465</c:v>
                      </c:pt>
                      <c:pt idx="156">
                        <c:v>0.78109452736318408</c:v>
                      </c:pt>
                      <c:pt idx="157">
                        <c:v>0.78606965174129351</c:v>
                      </c:pt>
                      <c:pt idx="158">
                        <c:v>0.79104477611940294</c:v>
                      </c:pt>
                      <c:pt idx="159">
                        <c:v>0.79601990049751248</c:v>
                      </c:pt>
                      <c:pt idx="160">
                        <c:v>0.80099502487562191</c:v>
                      </c:pt>
                      <c:pt idx="161">
                        <c:v>0.80597014925373134</c:v>
                      </c:pt>
                      <c:pt idx="162">
                        <c:v>0.81094527363184077</c:v>
                      </c:pt>
                      <c:pt idx="163">
                        <c:v>0.8159203980099502</c:v>
                      </c:pt>
                      <c:pt idx="164">
                        <c:v>0.82089552238805974</c:v>
                      </c:pt>
                      <c:pt idx="165">
                        <c:v>0.82587064676616917</c:v>
                      </c:pt>
                      <c:pt idx="166">
                        <c:v>0.8308457711442786</c:v>
                      </c:pt>
                      <c:pt idx="167">
                        <c:v>0.83582089552238803</c:v>
                      </c:pt>
                      <c:pt idx="168">
                        <c:v>0.84079601990049746</c:v>
                      </c:pt>
                      <c:pt idx="169">
                        <c:v>0.845771144278607</c:v>
                      </c:pt>
                      <c:pt idx="170">
                        <c:v>0.85074626865671643</c:v>
                      </c:pt>
                      <c:pt idx="171">
                        <c:v>0.85572139303482586</c:v>
                      </c:pt>
                      <c:pt idx="172">
                        <c:v>0.86069651741293529</c:v>
                      </c:pt>
                      <c:pt idx="173">
                        <c:v>0.86567164179104472</c:v>
                      </c:pt>
                      <c:pt idx="174">
                        <c:v>0.87064676616915426</c:v>
                      </c:pt>
                      <c:pt idx="175">
                        <c:v>0.87562189054726369</c:v>
                      </c:pt>
                      <c:pt idx="176">
                        <c:v>0.88059701492537312</c:v>
                      </c:pt>
                      <c:pt idx="177">
                        <c:v>0.88557213930348255</c:v>
                      </c:pt>
                      <c:pt idx="178">
                        <c:v>0.89054726368159209</c:v>
                      </c:pt>
                      <c:pt idx="179">
                        <c:v>0.89552238805970152</c:v>
                      </c:pt>
                      <c:pt idx="180">
                        <c:v>0.90049751243781095</c:v>
                      </c:pt>
                      <c:pt idx="181">
                        <c:v>0.90547263681592038</c:v>
                      </c:pt>
                      <c:pt idx="182">
                        <c:v>0.91044776119402981</c:v>
                      </c:pt>
                      <c:pt idx="183">
                        <c:v>0.91542288557213936</c:v>
                      </c:pt>
                      <c:pt idx="184">
                        <c:v>0.92039800995024879</c:v>
                      </c:pt>
                      <c:pt idx="185">
                        <c:v>0.92537313432835822</c:v>
                      </c:pt>
                      <c:pt idx="186">
                        <c:v>0.93034825870646765</c:v>
                      </c:pt>
                      <c:pt idx="187">
                        <c:v>0.93532338308457708</c:v>
                      </c:pt>
                      <c:pt idx="188">
                        <c:v>0.94029850746268662</c:v>
                      </c:pt>
                      <c:pt idx="189">
                        <c:v>0.94527363184079605</c:v>
                      </c:pt>
                      <c:pt idx="190">
                        <c:v>0.95024875621890548</c:v>
                      </c:pt>
                      <c:pt idx="191">
                        <c:v>0.95522388059701491</c:v>
                      </c:pt>
                      <c:pt idx="192">
                        <c:v>0.96019900497512434</c:v>
                      </c:pt>
                      <c:pt idx="193">
                        <c:v>0.96517412935323388</c:v>
                      </c:pt>
                      <c:pt idx="194">
                        <c:v>0.97014925373134331</c:v>
                      </c:pt>
                      <c:pt idx="195">
                        <c:v>0.97512437810945274</c:v>
                      </c:pt>
                      <c:pt idx="196">
                        <c:v>0.98009950248756217</c:v>
                      </c:pt>
                      <c:pt idx="197">
                        <c:v>0.9850746268656716</c:v>
                      </c:pt>
                      <c:pt idx="198">
                        <c:v>0.99004975124378114</c:v>
                      </c:pt>
                      <c:pt idx="199">
                        <c:v>0.99502487562189057</c:v>
                      </c:pt>
                      <c:pt idx="2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Harbor'!$J$13:$J$213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3.8259143562249209E-7</c:v>
                      </c:pt>
                      <c:pt idx="1">
                        <c:v>9.3748199273150076E-5</c:v>
                      </c:pt>
                      <c:pt idx="2">
                        <c:v>1.7175587282064467E-4</c:v>
                      </c:pt>
                      <c:pt idx="3">
                        <c:v>2.360233545255046E-4</c:v>
                      </c:pt>
                      <c:pt idx="4">
                        <c:v>2.8703104651931773E-4</c:v>
                      </c:pt>
                      <c:pt idx="5">
                        <c:v>3.2594451583979947E-4</c:v>
                      </c:pt>
                      <c:pt idx="6">
                        <c:v>3.5257192782675302E-4</c:v>
                      </c:pt>
                      <c:pt idx="7">
                        <c:v>3.6754728390383363E-4</c:v>
                      </c:pt>
                      <c:pt idx="8">
                        <c:v>3.6982307037190641E-4</c:v>
                      </c:pt>
                      <c:pt idx="9">
                        <c:v>3.5998332869376987E-4</c:v>
                      </c:pt>
                      <c:pt idx="10">
                        <c:v>3.3569514226013651E-4</c:v>
                      </c:pt>
                      <c:pt idx="11">
                        <c:v>2.968931086825674E-4</c:v>
                      </c:pt>
                      <c:pt idx="12">
                        <c:v>2.4230401528531546E-4</c:v>
                      </c:pt>
                      <c:pt idx="13">
                        <c:v>1.7224380099395672E-4</c:v>
                      </c:pt>
                      <c:pt idx="14">
                        <c:v>9.1667687859524062E-5</c:v>
                      </c:pt>
                      <c:pt idx="15">
                        <c:v>5.6945669166730995E-7</c:v>
                      </c:pt>
                      <c:pt idx="16">
                        <c:v>0</c:v>
                      </c:pt>
                      <c:pt idx="17">
                        <c:v>0</c:v>
                      </c:pt>
                      <c:pt idx="18">
                        <c:v>0</c:v>
                      </c:pt>
                      <c:pt idx="19">
                        <c:v>0</c:v>
                      </c:pt>
                      <c:pt idx="20">
                        <c:v>0</c:v>
                      </c:pt>
                      <c:pt idx="21">
                        <c:v>0</c:v>
                      </c:pt>
                      <c:pt idx="22">
                        <c:v>0</c:v>
                      </c:pt>
                      <c:pt idx="23">
                        <c:v>0</c:v>
                      </c:pt>
                      <c:pt idx="24">
                        <c:v>0</c:v>
                      </c:pt>
                      <c:pt idx="25">
                        <c:v>0</c:v>
                      </c:pt>
                      <c:pt idx="26">
                        <c:v>9.5054782644053347E-7</c:v>
                      </c:pt>
                      <c:pt idx="27">
                        <c:v>2.1703249289206858E-4</c:v>
                      </c:pt>
                      <c:pt idx="28">
                        <c:v>3.9441992936653232E-4</c:v>
                      </c:pt>
                      <c:pt idx="29">
                        <c:v>5.4788289786289772E-4</c:v>
                      </c:pt>
                      <c:pt idx="30">
                        <c:v>6.6796932781035745E-4</c:v>
                      </c:pt>
                      <c:pt idx="31">
                        <c:v>7.6160277034843717E-4</c:v>
                      </c:pt>
                      <c:pt idx="32">
                        <c:v>8.3199894266023223E-4</c:v>
                      </c:pt>
                      <c:pt idx="33">
                        <c:v>8.7870752442203374E-4</c:v>
                      </c:pt>
                      <c:pt idx="34">
                        <c:v>9.0730560357562922E-4</c:v>
                      </c:pt>
                      <c:pt idx="35">
                        <c:v>9.1534988202187533E-4</c:v>
                      </c:pt>
                      <c:pt idx="36">
                        <c:v>9.046784221418291E-4</c:v>
                      </c:pt>
                      <c:pt idx="37">
                        <c:v>8.7234038664946373E-4</c:v>
                      </c:pt>
                      <c:pt idx="38">
                        <c:v>8.204501939119771E-4</c:v>
                      </c:pt>
                      <c:pt idx="39">
                        <c:v>7.4306258176245739E-4</c:v>
                      </c:pt>
                      <c:pt idx="40">
                        <c:v>6.4069994410263461E-4</c:v>
                      </c:pt>
                      <c:pt idx="41">
                        <c:v>5.0984691063933271E-4</c:v>
                      </c:pt>
                      <c:pt idx="42">
                        <c:v>3.5417973470820089E-4</c:v>
                      </c:pt>
                      <c:pt idx="43">
                        <c:v>1.8429357346733119E-4</c:v>
                      </c:pt>
                      <c:pt idx="44">
                        <c:v>3.5551296417664141E-7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3.0133312582454601E-6</c:v>
                      </c:pt>
                      <c:pt idx="56">
                        <c:v>5.6639312557178528E-4</c:v>
                      </c:pt>
                      <c:pt idx="57">
                        <c:v>1.031555227596129E-3</c:v>
                      </c:pt>
                      <c:pt idx="58">
                        <c:v>1.4355222405768656E-3</c:v>
                      </c:pt>
                      <c:pt idx="59">
                        <c:v>1.7563393041653279E-3</c:v>
                      </c:pt>
                      <c:pt idx="60">
                        <c:v>2.0124351611033862E-3</c:v>
                      </c:pt>
                      <c:pt idx="61">
                        <c:v>2.2130744095969746E-3</c:v>
                      </c:pt>
                      <c:pt idx="62">
                        <c:v>2.359763861637595E-3</c:v>
                      </c:pt>
                      <c:pt idx="63">
                        <c:v>2.4662510688764063E-3</c:v>
                      </c:pt>
                      <c:pt idx="64">
                        <c:v>2.5274974416726634E-3</c:v>
                      </c:pt>
                      <c:pt idx="65">
                        <c:v>2.5489880322750466E-3</c:v>
                      </c:pt>
                      <c:pt idx="66">
                        <c:v>2.5261369566435127E-3</c:v>
                      </c:pt>
                      <c:pt idx="67">
                        <c:v>2.4614809862241725E-3</c:v>
                      </c:pt>
                      <c:pt idx="68">
                        <c:v>2.3450716313434977E-3</c:v>
                      </c:pt>
                      <c:pt idx="69">
                        <c:v>2.1803069601100847E-3</c:v>
                      </c:pt>
                      <c:pt idx="70">
                        <c:v>1.9527721637673458E-3</c:v>
                      </c:pt>
                      <c:pt idx="71">
                        <c:v>1.6636667826799415E-3</c:v>
                      </c:pt>
                      <c:pt idx="72">
                        <c:v>1.3045180923637746E-3</c:v>
                      </c:pt>
                      <c:pt idx="73">
                        <c:v>8.9082340068403728E-4</c:v>
                      </c:pt>
                      <c:pt idx="74">
                        <c:v>4.5302083933551439E-4</c:v>
                      </c:pt>
                      <c:pt idx="75">
                        <c:v>-4.7854615742815311E-8</c:v>
                      </c:pt>
                      <c:pt idx="76">
                        <c:v>0</c:v>
                      </c:pt>
                      <c:pt idx="77">
                        <c:v>0</c:v>
                      </c:pt>
                      <c:pt idx="78">
                        <c:v>0</c:v>
                      </c:pt>
                      <c:pt idx="79">
                        <c:v>0</c:v>
                      </c:pt>
                      <c:pt idx="80">
                        <c:v>0</c:v>
                      </c:pt>
                      <c:pt idx="81">
                        <c:v>0</c:v>
                      </c:pt>
                      <c:pt idx="82">
                        <c:v>0</c:v>
                      </c:pt>
                      <c:pt idx="83">
                        <c:v>0</c:v>
                      </c:pt>
                      <c:pt idx="84">
                        <c:v>0</c:v>
                      </c:pt>
                      <c:pt idx="85">
                        <c:v>0</c:v>
                      </c:pt>
                      <c:pt idx="86">
                        <c:v>1.2160381401274945E-5</c:v>
                      </c:pt>
                      <c:pt idx="87">
                        <c:v>2.6171994047609671E-3</c:v>
                      </c:pt>
                      <c:pt idx="88">
                        <c:v>4.8236249644836495E-3</c:v>
                      </c:pt>
                      <c:pt idx="89">
                        <c:v>6.7926853224188162E-3</c:v>
                      </c:pt>
                      <c:pt idx="90">
                        <c:v>8.4249215185794365E-3</c:v>
                      </c:pt>
                      <c:pt idx="91">
                        <c:v>9.8178487710597097E-3</c:v>
                      </c:pt>
                      <c:pt idx="92">
                        <c:v>1.1027025655719513E-2</c:v>
                      </c:pt>
                      <c:pt idx="93">
                        <c:v>1.2079931328523148E-2</c:v>
                      </c:pt>
                      <c:pt idx="94">
                        <c:v>1.305360778506481E-2</c:v>
                      </c:pt>
                      <c:pt idx="95">
                        <c:v>1.3947874861698198E-2</c:v>
                      </c:pt>
                      <c:pt idx="96">
                        <c:v>1.4796742990207669E-2</c:v>
                      </c:pt>
                      <c:pt idx="97">
                        <c:v>1.5606620221510615E-2</c:v>
                      </c:pt>
                      <c:pt idx="98">
                        <c:v>1.6394705578506086E-2</c:v>
                      </c:pt>
                      <c:pt idx="99">
                        <c:v>1.7155276952015176E-2</c:v>
                      </c:pt>
                      <c:pt idx="100">
                        <c:v>1.7895286369348697E-2</c:v>
                      </c:pt>
                      <c:pt idx="101">
                        <c:v>1.8611024494922152E-2</c:v>
                      </c:pt>
                      <c:pt idx="102">
                        <c:v>1.9301011711861195E-2</c:v>
                      </c:pt>
                      <c:pt idx="103">
                        <c:v>1.9958805733120134E-2</c:v>
                      </c:pt>
                      <c:pt idx="104">
                        <c:v>2.0581813220067174E-2</c:v>
                      </c:pt>
                      <c:pt idx="105">
                        <c:v>2.1163949806707369E-2</c:v>
                      </c:pt>
                      <c:pt idx="106">
                        <c:v>2.1700443279911413E-2</c:v>
                      </c:pt>
                      <c:pt idx="107">
                        <c:v>2.2185946980435051E-2</c:v>
                      </c:pt>
                      <c:pt idx="108">
                        <c:v>2.2616452714078739E-2</c:v>
                      </c:pt>
                      <c:pt idx="109">
                        <c:v>2.298735650741085E-2</c:v>
                      </c:pt>
                      <c:pt idx="110">
                        <c:v>2.329519256303807E-2</c:v>
                      </c:pt>
                      <c:pt idx="111">
                        <c:v>2.3536924990378062E-2</c:v>
                      </c:pt>
                      <c:pt idx="112">
                        <c:v>2.3710346309196034E-2</c:v>
                      </c:pt>
                      <c:pt idx="113">
                        <c:v>2.3813643083421397E-2</c:v>
                      </c:pt>
                      <c:pt idx="114">
                        <c:v>2.3845970852463459E-2</c:v>
                      </c:pt>
                      <c:pt idx="115">
                        <c:v>2.3807102460125962E-2</c:v>
                      </c:pt>
                      <c:pt idx="116">
                        <c:v>2.3697467979981599E-2</c:v>
                      </c:pt>
                      <c:pt idx="117">
                        <c:v>2.3518106675489175E-2</c:v>
                      </c:pt>
                      <c:pt idx="118">
                        <c:v>2.3270816294956177E-2</c:v>
                      </c:pt>
                      <c:pt idx="119">
                        <c:v>2.2957885317312396E-2</c:v>
                      </c:pt>
                      <c:pt idx="120">
                        <c:v>2.2582081946066469E-2</c:v>
                      </c:pt>
                      <c:pt idx="121">
                        <c:v>2.2146702071600587E-2</c:v>
                      </c:pt>
                      <c:pt idx="122">
                        <c:v>2.1655490026447812E-2</c:v>
                      </c:pt>
                      <c:pt idx="123">
                        <c:v>2.1112416501867508E-2</c:v>
                      </c:pt>
                      <c:pt idx="124">
                        <c:v>2.052172352266168E-2</c:v>
                      </c:pt>
                      <c:pt idx="125">
                        <c:v>1.9887916564889561E-2</c:v>
                      </c:pt>
                      <c:pt idx="126">
                        <c:v>1.9215560265899032E-2</c:v>
                      </c:pt>
                      <c:pt idx="127">
                        <c:v>1.8509174587857558E-2</c:v>
                      </c:pt>
                      <c:pt idx="128">
                        <c:v>1.777330408526025E-2</c:v>
                      </c:pt>
                      <c:pt idx="129">
                        <c:v>1.7012402218910771E-2</c:v>
                      </c:pt>
                      <c:pt idx="130">
                        <c:v>1.6230660064250925E-2</c:v>
                      </c:pt>
                      <c:pt idx="131">
                        <c:v>1.5432036349249355E-2</c:v>
                      </c:pt>
                      <c:pt idx="132">
                        <c:v>1.4620276061276182E-2</c:v>
                      </c:pt>
                      <c:pt idx="133">
                        <c:v>1.3798768136016127E-2</c:v>
                      </c:pt>
                      <c:pt idx="134">
                        <c:v>1.2970509682414267E-2</c:v>
                      </c:pt>
                      <c:pt idx="135">
                        <c:v>1.2138186000332131E-2</c:v>
                      </c:pt>
                      <c:pt idx="136">
                        <c:v>1.1304133683542314E-2</c:v>
                      </c:pt>
                      <c:pt idx="137">
                        <c:v>1.0470274845552251E-2</c:v>
                      </c:pt>
                      <c:pt idx="138">
                        <c:v>9.638182632895155E-3</c:v>
                      </c:pt>
                      <c:pt idx="139">
                        <c:v>8.8091321958531001E-3</c:v>
                      </c:pt>
                      <c:pt idx="140">
                        <c:v>7.9840653023949427E-3</c:v>
                      </c:pt>
                      <c:pt idx="141">
                        <c:v>7.1636140768862556E-3</c:v>
                      </c:pt>
                      <c:pt idx="142">
                        <c:v>6.3481777626613342E-3</c:v>
                      </c:pt>
                      <c:pt idx="143">
                        <c:v>5.5379363607191449E-3</c:v>
                      </c:pt>
                      <c:pt idx="144">
                        <c:v>4.7328531427538647E-3</c:v>
                      </c:pt>
                      <c:pt idx="145">
                        <c:v>3.9327311514736479E-3</c:v>
                      </c:pt>
                      <c:pt idx="146">
                        <c:v>3.1372520369849686E-3</c:v>
                      </c:pt>
                      <c:pt idx="147">
                        <c:v>2.3459791237180234E-3</c:v>
                      </c:pt>
                      <c:pt idx="148">
                        <c:v>1.5583868717863388E-3</c:v>
                      </c:pt>
                      <c:pt idx="149">
                        <c:v>7.7389548591914772E-4</c:v>
                      </c:pt>
                      <c:pt idx="150">
                        <c:v>-8.1280600055241743E-6</c:v>
                      </c:pt>
                      <c:pt idx="151">
                        <c:v>-7.8835849118115853E-4</c:v>
                      </c:pt>
                      <c:pt idx="152">
                        <c:v>-1.5674894814616241E-3</c:v>
                      </c:pt>
                      <c:pt idx="153">
                        <c:v>-2.3462482130438217E-3</c:v>
                      </c:pt>
                      <c:pt idx="154">
                        <c:v>-3.1254086623294696E-3</c:v>
                      </c:pt>
                      <c:pt idx="155">
                        <c:v>-3.9057727042854378E-3</c:v>
                      </c:pt>
                      <c:pt idx="156">
                        <c:v>-4.6881993509349943E-3</c:v>
                      </c:pt>
                      <c:pt idx="157">
                        <c:v>-5.4736663897715148E-3</c:v>
                      </c:pt>
                      <c:pt idx="158">
                        <c:v>-6.2632662136844278E-3</c:v>
                      </c:pt>
                      <c:pt idx="159">
                        <c:v>-7.058221903699707E-3</c:v>
                      </c:pt>
                      <c:pt idx="160">
                        <c:v>-7.8600114213529214E-3</c:v>
                      </c:pt>
                      <c:pt idx="161">
                        <c:v>-8.6704224631553323E-3</c:v>
                      </c:pt>
                      <c:pt idx="162">
                        <c:v>-9.4915322622287409E-3</c:v>
                      </c:pt>
                      <c:pt idx="163">
                        <c:v>-1.0325850193456198E-2</c:v>
                      </c:pt>
                      <c:pt idx="164">
                        <c:v>-1.1176491298592208E-2</c:v>
                      </c:pt>
                      <c:pt idx="165">
                        <c:v>-1.2047126645380324E-2</c:v>
                      </c:pt>
                      <c:pt idx="166">
                        <c:v>-1.2942041508392618E-2</c:v>
                      </c:pt>
                      <c:pt idx="167">
                        <c:v>-1.3866398462305455E-2</c:v>
                      </c:pt>
                      <c:pt idx="168">
                        <c:v>-1.4826210290108853E-2</c:v>
                      </c:pt>
                      <c:pt idx="169">
                        <c:v>-1.5828145733984788E-2</c:v>
                      </c:pt>
                      <c:pt idx="170">
                        <c:v>-1.6879698544793053E-2</c:v>
                      </c:pt>
                      <c:pt idx="171">
                        <c:v>-1.7989130348917654E-2</c:v>
                      </c:pt>
                      <c:pt idx="172">
                        <c:v>-1.9164871975735027E-2</c:v>
                      </c:pt>
                      <c:pt idx="173">
                        <c:v>-2.041515143107105E-2</c:v>
                      </c:pt>
                      <c:pt idx="174">
                        <c:v>-2.1747687287221363E-2</c:v>
                      </c:pt>
                      <c:pt idx="175">
                        <c:v>-2.3168435300736114E-2</c:v>
                      </c:pt>
                      <c:pt idx="176">
                        <c:v>-2.468024357299663E-2</c:v>
                      </c:pt>
                      <c:pt idx="177">
                        <c:v>-2.6281771247198299E-2</c:v>
                      </c:pt>
                      <c:pt idx="178">
                        <c:v>-2.7965597565091128E-2</c:v>
                      </c:pt>
                      <c:pt idx="179">
                        <c:v>-2.9715715407621177E-2</c:v>
                      </c:pt>
                      <c:pt idx="180">
                        <c:v>-3.1505884328233258E-2</c:v>
                      </c:pt>
                      <c:pt idx="181">
                        <c:v>-3.3297672070768655E-2</c:v>
                      </c:pt>
                      <c:pt idx="182">
                        <c:v>-3.5038568683327102E-2</c:v>
                      </c:pt>
                      <c:pt idx="183">
                        <c:v>-3.6661439590075187E-2</c:v>
                      </c:pt>
                      <c:pt idx="184">
                        <c:v>-3.8085798315858947E-2</c:v>
                      </c:pt>
                      <c:pt idx="185">
                        <c:v>-3.9219872009540767E-2</c:v>
                      </c:pt>
                      <c:pt idx="186">
                        <c:v>-3.9965810354214787E-2</c:v>
                      </c:pt>
                      <c:pt idx="187">
                        <c:v>-4.0226707400180271E-2</c:v>
                      </c:pt>
                      <c:pt idx="188">
                        <c:v>-3.9915929076945446E-2</c:v>
                      </c:pt>
                      <c:pt idx="189">
                        <c:v>-3.8966313395409277E-2</c:v>
                      </c:pt>
                      <c:pt idx="190">
                        <c:v>-3.7340692478650898E-2</c:v>
                      </c:pt>
                      <c:pt idx="191">
                        <c:v>-3.5038326185475789E-2</c:v>
                      </c:pt>
                      <c:pt idx="192">
                        <c:v>-3.2100164547445915E-2</c:v>
                      </c:pt>
                      <c:pt idx="193">
                        <c:v>-2.8606599853053156E-2</c:v>
                      </c:pt>
                      <c:pt idx="194">
                        <c:v>-2.467438536862079E-2</c:v>
                      </c:pt>
                      <c:pt idx="195">
                        <c:v>-2.0444197844189289E-2</c:v>
                      </c:pt>
                      <c:pt idx="196">
                        <c:v>-1.6071985218898733E-2</c:v>
                      </c:pt>
                      <c:pt idx="197">
                        <c:v>-1.1710908877418979E-2</c:v>
                      </c:pt>
                      <c:pt idx="198">
                        <c:v>-7.5045594148294651E-3</c:v>
                      </c:pt>
                      <c:pt idx="199">
                        <c:v>-3.5683664061134388E-3</c:v>
                      </c:pt>
                      <c:pt idx="200">
                        <c:v>9.2179116353665902E-6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36A-41B6-8C8A-564C5DCBE9ED}"/>
                  </c:ext>
                </c:extLst>
              </c15:ser>
            </c15:filteredScatterSeries>
          </c:ext>
        </c:extLst>
      </c:scatterChart>
      <c:valAx>
        <c:axId val="66295998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X</a:t>
                </a:r>
                <a:r>
                  <a:rPr lang="en-GB" sz="1400" baseline="0"/>
                  <a:t> axis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762624"/>
        <c:crosses val="autoZero"/>
        <c:crossBetween val="midCat"/>
      </c:valAx>
      <c:valAx>
        <c:axId val="47076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V/U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959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/>
              <a:t>Vertical</a:t>
            </a:r>
            <a:r>
              <a:rPr lang="en-GB" sz="1600" baseline="0"/>
              <a:t> velocity around the ships at y = 0.5</a:t>
            </a:r>
            <a:endParaRPr lang="en-GB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5"/>
          <c:order val="4"/>
          <c:tx>
            <c:strRef>
              <c:f>'New Harbor'!$G$12</c:f>
              <c:strCache>
                <c:ptCount val="1"/>
                <c:pt idx="0">
                  <c:v>9 Ships Re 100</c:v>
                </c:pt>
              </c:strCache>
            </c:strRef>
          </c:tx>
          <c:spPr>
            <a:ln w="19050" cap="rnd">
              <a:solidFill>
                <a:srgbClr val="FD8D31"/>
              </a:solidFill>
              <a:round/>
            </a:ln>
            <a:effectLst/>
          </c:spPr>
          <c:marker>
            <c:symbol val="none"/>
          </c:marker>
          <c:xVal>
            <c:numRef>
              <c:f>'New Harbor'!$A$13:$A$213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'New Harbor'!$G$13:$G$213</c:f>
              <c:numCache>
                <c:formatCode>General</c:formatCode>
                <c:ptCount val="201"/>
                <c:pt idx="0">
                  <c:v>9.1339523403770738E-5</c:v>
                </c:pt>
                <c:pt idx="1">
                  <c:v>1.8910612166082657E-4</c:v>
                </c:pt>
                <c:pt idx="2">
                  <c:v>2.7536992065794455E-4</c:v>
                </c:pt>
                <c:pt idx="3">
                  <c:v>3.5026775245496175E-4</c:v>
                </c:pt>
                <c:pt idx="4">
                  <c:v>4.1369919288587926E-4</c:v>
                </c:pt>
                <c:pt idx="5">
                  <c:v>4.656747208754396E-4</c:v>
                </c:pt>
                <c:pt idx="6">
                  <c:v>5.0608619998963184E-4</c:v>
                </c:pt>
                <c:pt idx="7">
                  <c:v>5.3465198655594222E-4</c:v>
                </c:pt>
                <c:pt idx="8">
                  <c:v>5.5101577906269583E-4</c:v>
                </c:pt>
                <c:pt idx="9">
                  <c:v>5.5476334606910014E-4</c:v>
                </c:pt>
                <c:pt idx="10">
                  <c:v>5.4520344555641551E-4</c:v>
                </c:pt>
                <c:pt idx="11">
                  <c:v>4.9610070220225443E-4</c:v>
                </c:pt>
                <c:pt idx="12">
                  <c:v>4.2289033307559671E-4</c:v>
                </c:pt>
                <c:pt idx="13">
                  <c:v>3.5800741396662246E-4</c:v>
                </c:pt>
                <c:pt idx="14">
                  <c:v>2.7928116407740226E-4</c:v>
                </c:pt>
                <c:pt idx="15">
                  <c:v>1.869136046639762E-4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2.7847509325108207E-4</c:v>
                </c:pt>
                <c:pt idx="27">
                  <c:v>4.7102500350249389E-4</c:v>
                </c:pt>
                <c:pt idx="28">
                  <c:v>6.412784864767957E-4</c:v>
                </c:pt>
                <c:pt idx="29">
                  <c:v>7.8932788379258592E-4</c:v>
                </c:pt>
                <c:pt idx="30">
                  <c:v>9.4462184477982138E-4</c:v>
                </c:pt>
                <c:pt idx="31">
                  <c:v>1.060857266665189E-3</c:v>
                </c:pt>
                <c:pt idx="32">
                  <c:v>1.1269164279215183E-3</c:v>
                </c:pt>
                <c:pt idx="33">
                  <c:v>1.1760762508971408E-3</c:v>
                </c:pt>
                <c:pt idx="34">
                  <c:v>1.2091159570510228E-3</c:v>
                </c:pt>
                <c:pt idx="35">
                  <c:v>1.226307562699682E-3</c:v>
                </c:pt>
                <c:pt idx="36">
                  <c:v>1.2274728768871554E-3</c:v>
                </c:pt>
                <c:pt idx="37">
                  <c:v>1.2119571838874773E-3</c:v>
                </c:pt>
                <c:pt idx="38">
                  <c:v>1.1786195904538888E-3</c:v>
                </c:pt>
                <c:pt idx="39">
                  <c:v>1.1256787782430518E-3</c:v>
                </c:pt>
                <c:pt idx="40">
                  <c:v>9.9848275022913725E-4</c:v>
                </c:pt>
                <c:pt idx="41">
                  <c:v>8.2601511044037455E-4</c:v>
                </c:pt>
                <c:pt idx="42">
                  <c:v>6.8384624246092005E-4</c:v>
                </c:pt>
                <c:pt idx="43">
                  <c:v>5.2164271620598049E-4</c:v>
                </c:pt>
                <c:pt idx="44">
                  <c:v>3.4021941944775361E-4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6.1685390241699562E-4</c:v>
                </c:pt>
                <c:pt idx="56">
                  <c:v>1.070157776213257E-3</c:v>
                </c:pt>
                <c:pt idx="57">
                  <c:v>1.4739591811447756E-3</c:v>
                </c:pt>
                <c:pt idx="58">
                  <c:v>1.8299519268905175E-3</c:v>
                </c:pt>
                <c:pt idx="59">
                  <c:v>2.1988726532053151E-3</c:v>
                </c:pt>
                <c:pt idx="60">
                  <c:v>2.4904203419383003E-3</c:v>
                </c:pt>
                <c:pt idx="61">
                  <c:v>2.6714842938305502E-3</c:v>
                </c:pt>
                <c:pt idx="62">
                  <c:v>2.8193369921257184E-3</c:v>
                </c:pt>
                <c:pt idx="63">
                  <c:v>2.9339481197698945E-3</c:v>
                </c:pt>
                <c:pt idx="64">
                  <c:v>3.0172712619323788E-3</c:v>
                </c:pt>
                <c:pt idx="65">
                  <c:v>3.0693425668244256E-3</c:v>
                </c:pt>
                <c:pt idx="66">
                  <c:v>3.0897603158328434E-3</c:v>
                </c:pt>
                <c:pt idx="67">
                  <c:v>3.0767316749061606E-3</c:v>
                </c:pt>
                <c:pt idx="68">
                  <c:v>3.0282543183815305E-3</c:v>
                </c:pt>
                <c:pt idx="69">
                  <c:v>2.940195597434921E-3</c:v>
                </c:pt>
                <c:pt idx="70">
                  <c:v>2.8081294079170538E-3</c:v>
                </c:pt>
                <c:pt idx="71">
                  <c:v>2.5074589844279612E-3</c:v>
                </c:pt>
                <c:pt idx="72">
                  <c:v>2.0478587105331033E-3</c:v>
                </c:pt>
                <c:pt idx="73">
                  <c:v>1.6984075426147711E-3</c:v>
                </c:pt>
                <c:pt idx="74">
                  <c:v>1.3019215778407275E-3</c:v>
                </c:pt>
                <c:pt idx="75">
                  <c:v>8.6054240518206189E-4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2.0837846278109503E-3</c:v>
                </c:pt>
                <c:pt idx="87">
                  <c:v>3.8922601136644982E-3</c:v>
                </c:pt>
                <c:pt idx="88">
                  <c:v>5.5592329148434691E-3</c:v>
                </c:pt>
                <c:pt idx="89">
                  <c:v>7.0946254728909263E-3</c:v>
                </c:pt>
                <c:pt idx="90">
                  <c:v>8.6500130275921037E-3</c:v>
                </c:pt>
                <c:pt idx="91">
                  <c:v>1.0143818997264886E-2</c:v>
                </c:pt>
                <c:pt idx="92">
                  <c:v>1.11638186260151E-2</c:v>
                </c:pt>
                <c:pt idx="93">
                  <c:v>1.2085974286321719E-2</c:v>
                </c:pt>
                <c:pt idx="94">
                  <c:v>1.2923449379099505E-2</c:v>
                </c:pt>
                <c:pt idx="95">
                  <c:v>1.3681238712800846E-2</c:v>
                </c:pt>
                <c:pt idx="96">
                  <c:v>1.4366795368705124E-2</c:v>
                </c:pt>
                <c:pt idx="97">
                  <c:v>1.4982995388884828E-2</c:v>
                </c:pt>
                <c:pt idx="98">
                  <c:v>1.5534293712833278E-2</c:v>
                </c:pt>
                <c:pt idx="99">
                  <c:v>1.6022545551414032E-2</c:v>
                </c:pt>
                <c:pt idx="100">
                  <c:v>1.6450292341493686E-2</c:v>
                </c:pt>
                <c:pt idx="101">
                  <c:v>1.6818413826459495E-2</c:v>
                </c:pt>
                <c:pt idx="102">
                  <c:v>1.713039435163187E-2</c:v>
                </c:pt>
                <c:pt idx="103">
                  <c:v>1.7387576739335803E-2</c:v>
                </c:pt>
                <c:pt idx="104">
                  <c:v>1.7592811148781352E-2</c:v>
                </c:pt>
                <c:pt idx="105">
                  <c:v>1.7747244456405551E-2</c:v>
                </c:pt>
                <c:pt idx="106">
                  <c:v>1.7852678919656438E-2</c:v>
                </c:pt>
                <c:pt idx="107">
                  <c:v>1.7910694093743837E-2</c:v>
                </c:pt>
                <c:pt idx="108">
                  <c:v>1.7922979136318015E-2</c:v>
                </c:pt>
                <c:pt idx="109">
                  <c:v>1.7891182245922434E-2</c:v>
                </c:pt>
                <c:pt idx="110">
                  <c:v>1.7816941637529084E-2</c:v>
                </c:pt>
                <c:pt idx="111">
                  <c:v>1.7701745495909988E-2</c:v>
                </c:pt>
                <c:pt idx="112">
                  <c:v>1.7547274130928062E-2</c:v>
                </c:pt>
                <c:pt idx="113">
                  <c:v>1.7355442996068299E-2</c:v>
                </c:pt>
                <c:pt idx="114">
                  <c:v>1.7127284633495801E-2</c:v>
                </c:pt>
                <c:pt idx="115">
                  <c:v>1.6864350918878758E-2</c:v>
                </c:pt>
                <c:pt idx="116">
                  <c:v>1.6568226407285221E-2</c:v>
                </c:pt>
                <c:pt idx="117">
                  <c:v>1.6240386262630618E-2</c:v>
                </c:pt>
                <c:pt idx="118">
                  <c:v>1.5882353678412002E-2</c:v>
                </c:pt>
                <c:pt idx="119">
                  <c:v>1.5495545653326002E-2</c:v>
                </c:pt>
                <c:pt idx="120">
                  <c:v>1.508142891517201E-2</c:v>
                </c:pt>
                <c:pt idx="121">
                  <c:v>1.4641351260875636E-2</c:v>
                </c:pt>
                <c:pt idx="122">
                  <c:v>1.4176710120898609E-2</c:v>
                </c:pt>
                <c:pt idx="123">
                  <c:v>1.3688620482059821E-2</c:v>
                </c:pt>
                <c:pt idx="124">
                  <c:v>1.3178422657578686E-2</c:v>
                </c:pt>
                <c:pt idx="125">
                  <c:v>1.2647299453809541E-2</c:v>
                </c:pt>
                <c:pt idx="126">
                  <c:v>1.2096385871711574E-2</c:v>
                </c:pt>
                <c:pt idx="127">
                  <c:v>1.1526764662963526E-2</c:v>
                </c:pt>
                <c:pt idx="128">
                  <c:v>1.0939472293729121E-2</c:v>
                </c:pt>
                <c:pt idx="129">
                  <c:v>1.0335496799076709E-2</c:v>
                </c:pt>
                <c:pt idx="130">
                  <c:v>9.7157832493430553E-3</c:v>
                </c:pt>
                <c:pt idx="131">
                  <c:v>9.0812331855930455E-3</c:v>
                </c:pt>
                <c:pt idx="132">
                  <c:v>8.432710069624684E-3</c:v>
                </c:pt>
                <c:pt idx="133">
                  <c:v>7.7710398433067296E-3</c:v>
                </c:pt>
                <c:pt idx="134">
                  <c:v>7.097016574013835E-3</c:v>
                </c:pt>
                <c:pt idx="135">
                  <c:v>6.4114038804926922E-3</c:v>
                </c:pt>
                <c:pt idx="136">
                  <c:v>5.714940891288673E-3</c:v>
                </c:pt>
                <c:pt idx="137">
                  <c:v>5.008344386578086E-3</c:v>
                </c:pt>
                <c:pt idx="138">
                  <c:v>4.292315089957882E-3</c:v>
                </c:pt>
                <c:pt idx="139">
                  <c:v>3.5675404195306794E-3</c:v>
                </c:pt>
                <c:pt idx="140">
                  <c:v>2.834701170301383E-3</c:v>
                </c:pt>
                <c:pt idx="141">
                  <c:v>2.0944748504196889E-3</c:v>
                </c:pt>
                <c:pt idx="142">
                  <c:v>1.3475426709848922E-3</c:v>
                </c:pt>
                <c:pt idx="143">
                  <c:v>5.9459346904568936E-4</c:v>
                </c:pt>
                <c:pt idx="144">
                  <c:v>-1.6366906536310997E-4</c:v>
                </c:pt>
                <c:pt idx="145">
                  <c:v>-9.2652183772656881E-4</c:v>
                </c:pt>
                <c:pt idx="146">
                  <c:v>-1.693215019460148E-3</c:v>
                </c:pt>
                <c:pt idx="147">
                  <c:v>-2.4629667545156939E-3</c:v>
                </c:pt>
                <c:pt idx="148">
                  <c:v>-3.2349556481586837E-3</c:v>
                </c:pt>
                <c:pt idx="149">
                  <c:v>-4.0083430705702026E-3</c:v>
                </c:pt>
                <c:pt idx="150">
                  <c:v>-4.7821512558473564E-3</c:v>
                </c:pt>
                <c:pt idx="151">
                  <c:v>-5.5554430551318246E-3</c:v>
                </c:pt>
                <c:pt idx="152">
                  <c:v>-6.3271245084819726E-3</c:v>
                </c:pt>
                <c:pt idx="153">
                  <c:v>-7.0961151363647694E-3</c:v>
                </c:pt>
                <c:pt idx="154">
                  <c:v>-7.8612236341523076E-3</c:v>
                </c:pt>
                <c:pt idx="155">
                  <c:v>-8.6211809606382764E-3</c:v>
                </c:pt>
                <c:pt idx="156">
                  <c:v>-9.3746278598785451E-3</c:v>
                </c:pt>
                <c:pt idx="157">
                  <c:v>-1.0120114599893362E-2</c:v>
                </c:pt>
                <c:pt idx="158">
                  <c:v>-1.0856091356081137E-2</c:v>
                </c:pt>
                <c:pt idx="159">
                  <c:v>-1.1580908831430281E-2</c:v>
                </c:pt>
                <c:pt idx="160">
                  <c:v>-1.229280968747303E-2</c:v>
                </c:pt>
                <c:pt idx="161">
                  <c:v>-1.2989930272637824E-2</c:v>
                </c:pt>
                <c:pt idx="162">
                  <c:v>-1.3670293385964219E-2</c:v>
                </c:pt>
                <c:pt idx="163">
                  <c:v>-1.4331811365966767E-2</c:v>
                </c:pt>
                <c:pt idx="164">
                  <c:v>-1.4972280476978454E-2</c:v>
                </c:pt>
                <c:pt idx="165">
                  <c:v>-1.5589385617747064E-2</c:v>
                </c:pt>
                <c:pt idx="166">
                  <c:v>-1.618069661355799E-2</c:v>
                </c:pt>
                <c:pt idx="167">
                  <c:v>-1.6743674810097829E-2</c:v>
                </c:pt>
                <c:pt idx="168">
                  <c:v>-1.727567153822325E-2</c:v>
                </c:pt>
                <c:pt idx="169">
                  <c:v>-1.7773936846858684E-2</c:v>
                </c:pt>
                <c:pt idx="170">
                  <c:v>-1.8235620390745121E-2</c:v>
                </c:pt>
                <c:pt idx="171">
                  <c:v>-1.8657782536608981E-2</c:v>
                </c:pt>
                <c:pt idx="172">
                  <c:v>-1.9037397898739896E-2</c:v>
                </c:pt>
                <c:pt idx="173">
                  <c:v>-1.9371369025482227E-2</c:v>
                </c:pt>
                <c:pt idx="174">
                  <c:v>-1.965653277505975E-2</c:v>
                </c:pt>
                <c:pt idx="175">
                  <c:v>-1.9889676753276929E-2</c:v>
                </c:pt>
                <c:pt idx="176">
                  <c:v>-2.0067548680675291E-2</c:v>
                </c:pt>
                <c:pt idx="177">
                  <c:v>-2.0186875703708168E-2</c:v>
                </c:pt>
                <c:pt idx="178">
                  <c:v>-2.0244376848621043E-2</c:v>
                </c:pt>
                <c:pt idx="179">
                  <c:v>-2.0236785258603771E-2</c:v>
                </c:pt>
                <c:pt idx="180">
                  <c:v>-2.0160863747533141E-2</c:v>
                </c:pt>
                <c:pt idx="181">
                  <c:v>-2.0013429905879329E-2</c:v>
                </c:pt>
                <c:pt idx="182">
                  <c:v>-1.9791374633594611E-2</c:v>
                </c:pt>
                <c:pt idx="183">
                  <c:v>-1.9491689870637666E-2</c:v>
                </c:pt>
                <c:pt idx="184">
                  <c:v>-1.9111489753718822E-2</c:v>
                </c:pt>
                <c:pt idx="185">
                  <c:v>-1.8648040390857504E-2</c:v>
                </c:pt>
                <c:pt idx="186">
                  <c:v>-1.8098782857304704E-2</c:v>
                </c:pt>
                <c:pt idx="187">
                  <c:v>-1.7461363809134205E-2</c:v>
                </c:pt>
                <c:pt idx="188">
                  <c:v>-1.6733658730621378E-2</c:v>
                </c:pt>
                <c:pt idx="189">
                  <c:v>-1.5913801005490169E-2</c:v>
                </c:pt>
                <c:pt idx="190">
                  <c:v>-1.5000202315875509E-2</c:v>
                </c:pt>
                <c:pt idx="191">
                  <c:v>-1.3991575562334171E-2</c:v>
                </c:pt>
                <c:pt idx="192">
                  <c:v>-1.288694648627583E-2</c:v>
                </c:pt>
                <c:pt idx="193">
                  <c:v>-1.1685661648338721E-2</c:v>
                </c:pt>
                <c:pt idx="194">
                  <c:v>-1.0387380281219546E-2</c:v>
                </c:pt>
                <c:pt idx="195">
                  <c:v>-8.9920512232941965E-3</c:v>
                </c:pt>
                <c:pt idx="196">
                  <c:v>-7.499867382258078E-3</c:v>
                </c:pt>
                <c:pt idx="197">
                  <c:v>-5.9111915229091887E-3</c:v>
                </c:pt>
                <c:pt idx="198">
                  <c:v>-4.2265000992459667E-3</c:v>
                </c:pt>
                <c:pt idx="199">
                  <c:v>-2.4466993339383094E-3</c:v>
                </c:pt>
                <c:pt idx="20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6372-48DB-B2F5-2F7D8EB4E064}"/>
            </c:ext>
          </c:extLst>
        </c:ser>
        <c:ser>
          <c:idx val="6"/>
          <c:order val="5"/>
          <c:tx>
            <c:strRef>
              <c:f>'New Harbor'!$H$12</c:f>
              <c:strCache>
                <c:ptCount val="1"/>
                <c:pt idx="0">
                  <c:v>9 Ships Re 1000</c:v>
                </c:pt>
              </c:strCache>
            </c:strRef>
          </c:tx>
          <c:spPr>
            <a:ln w="19050" cap="rnd">
              <a:solidFill>
                <a:srgbClr val="EBEBEB">
                  <a:lumMod val="5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'New Harbor'!$A$13:$A$213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'New Harbor'!$H$13:$H$213</c:f>
              <c:numCache>
                <c:formatCode>General</c:formatCode>
                <c:ptCount val="201"/>
                <c:pt idx="0">
                  <c:v>1.8975414087964256E-6</c:v>
                </c:pt>
                <c:pt idx="1">
                  <c:v>7.0227097199002296E-5</c:v>
                </c:pt>
                <c:pt idx="2">
                  <c:v>1.2762133369786035E-4</c:v>
                </c:pt>
                <c:pt idx="3">
                  <c:v>1.7510117746601575E-4</c:v>
                </c:pt>
                <c:pt idx="4">
                  <c:v>2.1327029943784588E-4</c:v>
                </c:pt>
                <c:pt idx="5">
                  <c:v>2.4256531856514039E-4</c:v>
                </c:pt>
                <c:pt idx="6">
                  <c:v>2.632001523410057E-4</c:v>
                </c:pt>
                <c:pt idx="7">
                  <c:v>2.7517744325917745E-4</c:v>
                </c:pt>
                <c:pt idx="8">
                  <c:v>2.7827355105590799E-4</c:v>
                </c:pt>
                <c:pt idx="9">
                  <c:v>2.7202455571515651E-4</c:v>
                </c:pt>
                <c:pt idx="10">
                  <c:v>2.557201705034657E-4</c:v>
                </c:pt>
                <c:pt idx="11">
                  <c:v>2.2844595011540597E-4</c:v>
                </c:pt>
                <c:pt idx="12">
                  <c:v>1.8923414281983136E-4</c:v>
                </c:pt>
                <c:pt idx="13">
                  <c:v>1.3751385157500839E-4</c:v>
                </c:pt>
                <c:pt idx="14">
                  <c:v>7.3501305819906196E-5</c:v>
                </c:pt>
                <c:pt idx="15">
                  <c:v>7.1804026075562537E-7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3.4622829107698008E-6</c:v>
                </c:pt>
                <c:pt idx="27">
                  <c:v>1.5987680648165935E-4</c:v>
                </c:pt>
                <c:pt idx="28">
                  <c:v>2.9236231946136915E-4</c:v>
                </c:pt>
                <c:pt idx="29">
                  <c:v>4.0063601476052424E-4</c:v>
                </c:pt>
                <c:pt idx="30">
                  <c:v>4.8709187260415548E-4</c:v>
                </c:pt>
                <c:pt idx="31">
                  <c:v>5.5448313514333731E-4</c:v>
                </c:pt>
                <c:pt idx="32">
                  <c:v>6.0509635947240904E-4</c:v>
                </c:pt>
                <c:pt idx="33">
                  <c:v>6.4060383841145084E-4</c:v>
                </c:pt>
                <c:pt idx="34">
                  <c:v>6.6201966109312026E-4</c:v>
                </c:pt>
                <c:pt idx="35">
                  <c:v>6.6977863085259921E-4</c:v>
                </c:pt>
                <c:pt idx="36">
                  <c:v>6.6379920511623375E-4</c:v>
                </c:pt>
                <c:pt idx="37">
                  <c:v>6.4351615807757469E-4</c:v>
                </c:pt>
                <c:pt idx="38">
                  <c:v>6.0789358323918078E-4</c:v>
                </c:pt>
                <c:pt idx="39">
                  <c:v>5.5544642761388226E-4</c:v>
                </c:pt>
                <c:pt idx="40">
                  <c:v>4.8435890967111724E-4</c:v>
                </c:pt>
                <c:pt idx="41">
                  <c:v>3.9280860598317924E-4</c:v>
                </c:pt>
                <c:pt idx="42">
                  <c:v>2.7990122267898662E-4</c:v>
                </c:pt>
                <c:pt idx="43">
                  <c:v>1.4649142046992678E-4</c:v>
                </c:pt>
                <c:pt idx="44">
                  <c:v>4.9212901615532385E-7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8.137487902166187E-6</c:v>
                </c:pt>
                <c:pt idx="56">
                  <c:v>3.9255558963501822E-4</c:v>
                </c:pt>
                <c:pt idx="57">
                  <c:v>7.2018422253996173E-4</c:v>
                </c:pt>
                <c:pt idx="58">
                  <c:v>9.9051392789382183E-4</c:v>
                </c:pt>
                <c:pt idx="59">
                  <c:v>1.2100299941954688E-3</c:v>
                </c:pt>
                <c:pt idx="60">
                  <c:v>1.3860479661005893E-3</c:v>
                </c:pt>
                <c:pt idx="61">
                  <c:v>1.5246573697316652E-3</c:v>
                </c:pt>
                <c:pt idx="62">
                  <c:v>1.6303835641926663E-3</c:v>
                </c:pt>
                <c:pt idx="63">
                  <c:v>1.7061558135360486E-3</c:v>
                </c:pt>
                <c:pt idx="64">
                  <c:v>1.7535791978685472E-3</c:v>
                </c:pt>
                <c:pt idx="65">
                  <c:v>1.773153629177786E-3</c:v>
                </c:pt>
                <c:pt idx="66">
                  <c:v>1.7644047744008171E-3</c:v>
                </c:pt>
                <c:pt idx="67">
                  <c:v>1.7259346155179462E-3</c:v>
                </c:pt>
                <c:pt idx="68">
                  <c:v>1.6554146444699325E-3</c:v>
                </c:pt>
                <c:pt idx="69">
                  <c:v>1.5495662735138542E-3</c:v>
                </c:pt>
                <c:pt idx="70">
                  <c:v>1.4042096689055067E-3</c:v>
                </c:pt>
                <c:pt idx="71">
                  <c:v>1.214634528279793E-3</c:v>
                </c:pt>
                <c:pt idx="72">
                  <c:v>9.7653750647022262E-4</c:v>
                </c:pt>
                <c:pt idx="73">
                  <c:v>6.8870424066943192E-4</c:v>
                </c:pt>
                <c:pt idx="74">
                  <c:v>3.5504561182670032E-4</c:v>
                </c:pt>
                <c:pt idx="75">
                  <c:v>-8.108184595884218E-7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1.7502604091112663E-5</c:v>
                </c:pt>
                <c:pt idx="87">
                  <c:v>1.7555863952874119E-3</c:v>
                </c:pt>
                <c:pt idx="88">
                  <c:v>3.3343761256514524E-3</c:v>
                </c:pt>
                <c:pt idx="89">
                  <c:v>4.7250477984161999E-3</c:v>
                </c:pt>
                <c:pt idx="90">
                  <c:v>5.9446007761324183E-3</c:v>
                </c:pt>
                <c:pt idx="91">
                  <c:v>7.0186487080215925E-3</c:v>
                </c:pt>
                <c:pt idx="92">
                  <c:v>7.9724833514595011E-3</c:v>
                </c:pt>
                <c:pt idx="93">
                  <c:v>8.827412470741371E-3</c:v>
                </c:pt>
                <c:pt idx="94">
                  <c:v>9.5998965171883929E-3</c:v>
                </c:pt>
                <c:pt idx="95">
                  <c:v>1.0302383845711496E-2</c:v>
                </c:pt>
                <c:pt idx="96">
                  <c:v>1.0944296169598336E-2</c:v>
                </c:pt>
                <c:pt idx="97">
                  <c:v>1.1532842222504993E-2</c:v>
                </c:pt>
                <c:pt idx="98">
                  <c:v>1.2073631692880711E-2</c:v>
                </c:pt>
                <c:pt idx="99">
                  <c:v>1.2571116257137501E-2</c:v>
                </c:pt>
                <c:pt idx="100">
                  <c:v>1.3028900248733795E-2</c:v>
                </c:pt>
                <c:pt idx="101">
                  <c:v>1.344995763692637E-2</c:v>
                </c:pt>
                <c:pt idx="102">
                  <c:v>1.3836783454138081E-2</c:v>
                </c:pt>
                <c:pt idx="103">
                  <c:v>1.4191499538025863E-2</c:v>
                </c:pt>
                <c:pt idx="104">
                  <c:v>1.4515928514654601E-2</c:v>
                </c:pt>
                <c:pt idx="105">
                  <c:v>1.4811645757663377E-2</c:v>
                </c:pt>
                <c:pt idx="106">
                  <c:v>1.508001614520219E-2</c:v>
                </c:pt>
                <c:pt idx="107">
                  <c:v>1.532222039860528E-2</c:v>
                </c:pt>
                <c:pt idx="108">
                  <c:v>1.5539274361404225E-2</c:v>
                </c:pt>
                <c:pt idx="109">
                  <c:v>1.5732043573913293E-2</c:v>
                </c:pt>
                <c:pt idx="110">
                  <c:v>1.5901254786720994E-2</c:v>
                </c:pt>
                <c:pt idx="111">
                  <c:v>1.6047505547557593E-2</c:v>
                </c:pt>
                <c:pt idx="112">
                  <c:v>1.6171272630614755E-2</c:v>
                </c:pt>
                <c:pt idx="113">
                  <c:v>1.6272919814730058E-2</c:v>
                </c:pt>
                <c:pt idx="114">
                  <c:v>1.6352705328616785E-2</c:v>
                </c:pt>
                <c:pt idx="115">
                  <c:v>1.6410789147579784E-2</c:v>
                </c:pt>
                <c:pt idx="116">
                  <c:v>1.6447240232645609E-2</c:v>
                </c:pt>
                <c:pt idx="117">
                  <c:v>1.6462043739390333E-2</c:v>
                </c:pt>
                <c:pt idx="118">
                  <c:v>1.6455108182342758E-2</c:v>
                </c:pt>
                <c:pt idx="119">
                  <c:v>1.6426272515971882E-2</c:v>
                </c:pt>
                <c:pt idx="120">
                  <c:v>1.6375313080628073E-2</c:v>
                </c:pt>
                <c:pt idx="121">
                  <c:v>1.6301950358103019E-2</c:v>
                </c:pt>
                <c:pt idx="122">
                  <c:v>1.6205855484177547E-2</c:v>
                </c:pt>
                <c:pt idx="123">
                  <c:v>1.6086656472664263E-2</c:v>
                </c:pt>
                <c:pt idx="124">
                  <c:v>1.59439441155175E-2</c:v>
                </c:pt>
                <c:pt idx="125">
                  <c:v>1.5777277535380427E-2</c:v>
                </c:pt>
                <c:pt idx="126">
                  <c:v>1.5586189379570556E-2</c:v>
                </c:pt>
                <c:pt idx="127">
                  <c:v>1.5370190657275485E-2</c:v>
                </c:pt>
                <c:pt idx="128">
                  <c:v>1.51287752341271E-2</c:v>
                </c:pt>
                <c:pt idx="129">
                  <c:v>1.4861424009979573E-2</c:v>
                </c:pt>
                <c:pt idx="130">
                  <c:v>1.4567608816382371E-2</c:v>
                </c:pt>
                <c:pt idx="131">
                  <c:v>1.424679607977794E-2</c:v>
                </c:pt>
                <c:pt idx="132">
                  <c:v>1.389845030479089E-2</c:v>
                </c:pt>
                <c:pt idx="133">
                  <c:v>1.352203743912894E-2</c:v>
                </c:pt>
                <c:pt idx="134">
                  <c:v>1.3117028187650655E-2</c:v>
                </c:pt>
                <c:pt idx="135">
                  <c:v>1.2682901348182269E-2</c:v>
                </c:pt>
                <c:pt idx="136">
                  <c:v>1.2219147245845916E-2</c:v>
                </c:pt>
                <c:pt idx="137">
                  <c:v>1.1725271346166235E-2</c:v>
                </c:pt>
                <c:pt idx="138">
                  <c:v>1.1200798130265501E-2</c:v>
                </c:pt>
                <c:pt idx="139">
                  <c:v>1.0645275318238091E-2</c:v>
                </c:pt>
                <c:pt idx="140">
                  <c:v>1.0058278529534751E-2</c:v>
                </c:pt>
                <c:pt idx="141">
                  <c:v>9.4394164720842857E-3</c:v>
                </c:pt>
                <c:pt idx="142">
                  <c:v>8.7883367551063029E-3</c:v>
                </c:pt>
                <c:pt idx="143">
                  <c:v>8.1047324242806088E-3</c:v>
                </c:pt>
                <c:pt idx="144">
                  <c:v>7.3883493222096476E-3</c:v>
                </c:pt>
                <c:pt idx="145">
                  <c:v>6.6389943819741551E-3</c:v>
                </c:pt>
                <c:pt idx="146">
                  <c:v>5.8565449669663238E-3</c:v>
                </c:pt>
                <c:pt idx="147">
                  <c:v>5.0409593759133285E-3</c:v>
                </c:pt>
                <c:pt idx="148">
                  <c:v>4.1922886377614198E-3</c:v>
                </c:pt>
                <c:pt idx="149">
                  <c:v>3.3106897264101633E-3</c:v>
                </c:pt>
                <c:pt idx="150">
                  <c:v>2.3964403294880398E-3</c:v>
                </c:pt>
                <c:pt idx="151">
                  <c:v>1.4499553075643361E-3</c:v>
                </c:pt>
                <c:pt idx="152">
                  <c:v>4.7180497923840324E-4</c:v>
                </c:pt>
                <c:pt idx="153">
                  <c:v>-5.3726463799800455E-4</c:v>
                </c:pt>
                <c:pt idx="154">
                  <c:v>-1.576309513140582E-3</c:v>
                </c:pt>
                <c:pt idx="155">
                  <c:v>-2.6441631156866549E-3</c:v>
                </c:pt>
                <c:pt idx="156">
                  <c:v>-3.7394096919961596E-3</c:v>
                </c:pt>
                <c:pt idx="157">
                  <c:v>-4.8603552827927313E-3</c:v>
                </c:pt>
                <c:pt idx="158">
                  <c:v>-6.0049965225742038E-3</c:v>
                </c:pt>
                <c:pt idx="159">
                  <c:v>-7.1709873439453438E-3</c:v>
                </c:pt>
                <c:pt idx="160">
                  <c:v>-8.3556038158669847E-3</c:v>
                </c:pt>
                <c:pt idx="161">
                  <c:v>-9.555707477891159E-3</c:v>
                </c:pt>
                <c:pt idx="162">
                  <c:v>-1.0767707695568474E-2</c:v>
                </c:pt>
                <c:pt idx="163">
                  <c:v>-1.1987523757487571E-2</c:v>
                </c:pt>
                <c:pt idx="164">
                  <c:v>-1.3210547662596994E-2</c:v>
                </c:pt>
                <c:pt idx="165">
                  <c:v>-1.4431608806284128E-2</c:v>
                </c:pt>
                <c:pt idx="166">
                  <c:v>-1.5644942061082457E-2</c:v>
                </c:pt>
                <c:pt idx="167">
                  <c:v>-1.6844161055101364E-2</c:v>
                </c:pt>
                <c:pt idx="168">
                  <c:v>-1.8022238766038909E-2</c:v>
                </c:pt>
                <c:pt idx="169">
                  <c:v>-1.9171497853315803E-2</c:v>
                </c:pt>
                <c:pt idx="170">
                  <c:v>-2.0283613421900278E-2</c:v>
                </c:pt>
                <c:pt idx="171">
                  <c:v>-2.1349631119108748E-2</c:v>
                </c:pt>
                <c:pt idx="172">
                  <c:v>-2.2360003574727259E-2</c:v>
                </c:pt>
                <c:pt idx="173">
                  <c:v>-2.3304648165469274E-2</c:v>
                </c:pt>
                <c:pt idx="174">
                  <c:v>-2.4173028875273832E-2</c:v>
                </c:pt>
                <c:pt idx="175">
                  <c:v>-2.4954264592898488E-2</c:v>
                </c:pt>
                <c:pt idx="176">
                  <c:v>-2.563726550347957E-2</c:v>
                </c:pt>
                <c:pt idx="177">
                  <c:v>-2.6210898268915161E-2</c:v>
                </c:pt>
                <c:pt idx="178">
                  <c:v>-2.6664179448942251E-2</c:v>
                </c:pt>
                <c:pt idx="179">
                  <c:v>-2.6986495110964934E-2</c:v>
                </c:pt>
                <c:pt idx="180">
                  <c:v>-2.7167842861936301E-2</c:v>
                </c:pt>
                <c:pt idx="181">
                  <c:v>-2.719909069242123E-2</c:v>
                </c:pt>
                <c:pt idx="182">
                  <c:v>-2.7072245166164393E-2</c:v>
                </c:pt>
                <c:pt idx="183">
                  <c:v>-2.6780719760509306E-2</c:v>
                </c:pt>
                <c:pt idx="184">
                  <c:v>-2.6319592724608168E-2</c:v>
                </c:pt>
                <c:pt idx="185">
                  <c:v>-2.5685842838434815E-2</c:v>
                </c:pt>
                <c:pt idx="186">
                  <c:v>-2.4878551077644924E-2</c:v>
                </c:pt>
                <c:pt idx="187">
                  <c:v>-2.3899056535676998E-2</c:v>
                </c:pt>
                <c:pt idx="188">
                  <c:v>-2.2751056092657294E-2</c:v>
                </c:pt>
                <c:pt idx="189">
                  <c:v>-2.1440639249350392E-2</c:v>
                </c:pt>
                <c:pt idx="190">
                  <c:v>-1.9976252198367943E-2</c:v>
                </c:pt>
                <c:pt idx="191">
                  <c:v>-1.8368588404026356E-2</c:v>
                </c:pt>
                <c:pt idx="192">
                  <c:v>-1.6630406630916753E-2</c:v>
                </c:pt>
                <c:pt idx="193">
                  <c:v>-1.4776280708312595E-2</c:v>
                </c:pt>
                <c:pt idx="194">
                  <c:v>-1.2822290242116416E-2</c:v>
                </c:pt>
                <c:pt idx="195">
                  <c:v>-1.0785659016998156E-2</c:v>
                </c:pt>
                <c:pt idx="196">
                  <c:v>-8.6843727962928469E-3</c:v>
                </c:pt>
                <c:pt idx="197">
                  <c:v>-6.5367197426867384E-3</c:v>
                </c:pt>
                <c:pt idx="198">
                  <c:v>-4.3610596482229914E-3</c:v>
                </c:pt>
                <c:pt idx="199">
                  <c:v>-2.1746765047668121E-3</c:v>
                </c:pt>
                <c:pt idx="200">
                  <c:v>3.6147811541403243E-6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6372-48DB-B2F5-2F7D8EB4E064}"/>
            </c:ext>
          </c:extLst>
        </c:ser>
        <c:ser>
          <c:idx val="7"/>
          <c:order val="6"/>
          <c:tx>
            <c:strRef>
              <c:f>'New Harbor'!$I$12</c:f>
              <c:strCache>
                <c:ptCount val="1"/>
                <c:pt idx="0">
                  <c:v>9 Ships Re 3200</c:v>
                </c:pt>
              </c:strCache>
            </c:strRef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'New Harbor'!$A$13:$A$213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'New Harbor'!$I$13:$I$213</c:f>
              <c:numCache>
                <c:formatCode>General</c:formatCode>
                <c:ptCount val="201"/>
                <c:pt idx="0">
                  <c:v>5.5910671506214075E-7</c:v>
                </c:pt>
                <c:pt idx="1">
                  <c:v>8.5465981975035935E-5</c:v>
                </c:pt>
                <c:pt idx="2">
                  <c:v>1.5654336098206532E-4</c:v>
                </c:pt>
                <c:pt idx="3">
                  <c:v>2.1515268724587946E-4</c:v>
                </c:pt>
                <c:pt idx="4">
                  <c:v>2.6192343565603133E-4</c:v>
                </c:pt>
                <c:pt idx="5">
                  <c:v>2.976161306761703E-4</c:v>
                </c:pt>
                <c:pt idx="6">
                  <c:v>3.2234753620706828E-4</c:v>
                </c:pt>
                <c:pt idx="7">
                  <c:v>3.3633331399695048E-4</c:v>
                </c:pt>
                <c:pt idx="8">
                  <c:v>3.3903936063643675E-4</c:v>
                </c:pt>
                <c:pt idx="9">
                  <c:v>3.3035099417701641E-4</c:v>
                </c:pt>
                <c:pt idx="10">
                  <c:v>3.0883973693122832E-4</c:v>
                </c:pt>
                <c:pt idx="11">
                  <c:v>2.7381410048229072E-4</c:v>
                </c:pt>
                <c:pt idx="12">
                  <c:v>2.2405917148673443E-4</c:v>
                </c:pt>
                <c:pt idx="13">
                  <c:v>1.6010934306950691E-4</c:v>
                </c:pt>
                <c:pt idx="14">
                  <c:v>8.4422527687793702E-5</c:v>
                </c:pt>
                <c:pt idx="15">
                  <c:v>4.6085745850993851E-7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1.1875385472172244E-6</c:v>
                </c:pt>
                <c:pt idx="27">
                  <c:v>1.9616224823354204E-4</c:v>
                </c:pt>
                <c:pt idx="28">
                  <c:v>3.5978717781995622E-4</c:v>
                </c:pt>
                <c:pt idx="29">
                  <c:v>4.9833478166959756E-4</c:v>
                </c:pt>
                <c:pt idx="30">
                  <c:v>6.0794712907342671E-4</c:v>
                </c:pt>
                <c:pt idx="31">
                  <c:v>6.9358469469519527E-4</c:v>
                </c:pt>
                <c:pt idx="32">
                  <c:v>7.5779407268951522E-4</c:v>
                </c:pt>
                <c:pt idx="33">
                  <c:v>8.0176971751538448E-4</c:v>
                </c:pt>
                <c:pt idx="34">
                  <c:v>8.2831705441107338E-4</c:v>
                </c:pt>
                <c:pt idx="35">
                  <c:v>8.3689902151745708E-4</c:v>
                </c:pt>
                <c:pt idx="36">
                  <c:v>8.2802259267850044E-4</c:v>
                </c:pt>
                <c:pt idx="37">
                  <c:v>8.0027539727053215E-4</c:v>
                </c:pt>
                <c:pt idx="38">
                  <c:v>7.5353708877003384E-4</c:v>
                </c:pt>
                <c:pt idx="39">
                  <c:v>6.8449071457850222E-4</c:v>
                </c:pt>
                <c:pt idx="40">
                  <c:v>5.9209675679814115E-4</c:v>
                </c:pt>
                <c:pt idx="41">
                  <c:v>4.7337835682753095E-4</c:v>
                </c:pt>
                <c:pt idx="42">
                  <c:v>3.30920147989883E-4</c:v>
                </c:pt>
                <c:pt idx="43">
                  <c:v>1.7076051067158333E-4</c:v>
                </c:pt>
                <c:pt idx="44">
                  <c:v>3.5033654733567399E-7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3.208223648729789E-6</c:v>
                </c:pt>
                <c:pt idx="56">
                  <c:v>5.0671136632744166E-4</c:v>
                </c:pt>
                <c:pt idx="57">
                  <c:v>9.3242181628503036E-4</c:v>
                </c:pt>
                <c:pt idx="58">
                  <c:v>1.2949359100351426E-3</c:v>
                </c:pt>
                <c:pt idx="59">
                  <c:v>1.5863224279141872E-3</c:v>
                </c:pt>
                <c:pt idx="60">
                  <c:v>1.8198965184714872E-3</c:v>
                </c:pt>
                <c:pt idx="61">
                  <c:v>2.0030829233020882E-3</c:v>
                </c:pt>
                <c:pt idx="62">
                  <c:v>2.1404246896958292E-3</c:v>
                </c:pt>
                <c:pt idx="63">
                  <c:v>2.2392870104178527E-3</c:v>
                </c:pt>
                <c:pt idx="64">
                  <c:v>2.2991671146012763E-3</c:v>
                </c:pt>
                <c:pt idx="65">
                  <c:v>2.3220995802740933E-3</c:v>
                </c:pt>
                <c:pt idx="66">
                  <c:v>2.3062634091596409E-3</c:v>
                </c:pt>
                <c:pt idx="67">
                  <c:v>2.25090281655236E-3</c:v>
                </c:pt>
                <c:pt idx="68">
                  <c:v>2.1508951121459062E-3</c:v>
                </c:pt>
                <c:pt idx="69">
                  <c:v>2.0046426310088745E-3</c:v>
                </c:pt>
                <c:pt idx="70">
                  <c:v>1.8031385806734112E-3</c:v>
                </c:pt>
                <c:pt idx="71">
                  <c:v>1.5439663678014923E-3</c:v>
                </c:pt>
                <c:pt idx="72">
                  <c:v>1.2195799962986826E-3</c:v>
                </c:pt>
                <c:pt idx="73">
                  <c:v>8.4062183221727518E-4</c:v>
                </c:pt>
                <c:pt idx="74">
                  <c:v>4.2556335622781185E-4</c:v>
                </c:pt>
                <c:pt idx="75">
                  <c:v>7.7252457242406208E-9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1.1069983463101267E-5</c:v>
                </c:pt>
                <c:pt idx="87">
                  <c:v>2.2814268360965744E-3</c:v>
                </c:pt>
                <c:pt idx="88">
                  <c:v>4.27994286295693E-3</c:v>
                </c:pt>
                <c:pt idx="89">
                  <c:v>6.0533578936278476E-3</c:v>
                </c:pt>
                <c:pt idx="90">
                  <c:v>7.5623690030949021E-3</c:v>
                </c:pt>
                <c:pt idx="91">
                  <c:v>8.8656575071377822E-3</c:v>
                </c:pt>
                <c:pt idx="92">
                  <c:v>1.0002644490289727E-2</c:v>
                </c:pt>
                <c:pt idx="93">
                  <c:v>1.1002374216451354E-2</c:v>
                </c:pt>
                <c:pt idx="94">
                  <c:v>1.1908968967129117E-2</c:v>
                </c:pt>
                <c:pt idx="95">
                  <c:v>1.2733791876909702E-2</c:v>
                </c:pt>
                <c:pt idx="96">
                  <c:v>1.3498651762882103E-2</c:v>
                </c:pt>
                <c:pt idx="97">
                  <c:v>1.421447192854523E-2</c:v>
                </c:pt>
                <c:pt idx="98">
                  <c:v>1.4893304113954717E-2</c:v>
                </c:pt>
                <c:pt idx="99">
                  <c:v>1.5540004237539129E-2</c:v>
                </c:pt>
                <c:pt idx="100">
                  <c:v>1.6160818017354809E-2</c:v>
                </c:pt>
                <c:pt idx="101">
                  <c:v>1.6758507458639944E-2</c:v>
                </c:pt>
                <c:pt idx="102">
                  <c:v>1.7335112851238337E-2</c:v>
                </c:pt>
                <c:pt idx="103">
                  <c:v>1.7890878302670141E-2</c:v>
                </c:pt>
                <c:pt idx="104">
                  <c:v>1.8425730046564219E-2</c:v>
                </c:pt>
                <c:pt idx="105">
                  <c:v>1.8938459931942153E-2</c:v>
                </c:pt>
                <c:pt idx="106">
                  <c:v>1.9427431135959312E-2</c:v>
                </c:pt>
                <c:pt idx="107">
                  <c:v>1.9890495428423933E-2</c:v>
                </c:pt>
                <c:pt idx="108">
                  <c:v>2.0325297002657561E-2</c:v>
                </c:pt>
                <c:pt idx="109">
                  <c:v>2.0729217010266199E-2</c:v>
                </c:pt>
                <c:pt idx="110">
                  <c:v>2.1099582164022447E-2</c:v>
                </c:pt>
                <c:pt idx="111">
                  <c:v>2.1433698687928035E-2</c:v>
                </c:pt>
                <c:pt idx="112">
                  <c:v>2.1728950107477097E-2</c:v>
                </c:pt>
                <c:pt idx="113">
                  <c:v>2.1982831625699417E-2</c:v>
                </c:pt>
                <c:pt idx="114">
                  <c:v>2.2193019520037285E-2</c:v>
                </c:pt>
                <c:pt idx="115">
                  <c:v>2.2357399890387999E-2</c:v>
                </c:pt>
                <c:pt idx="116">
                  <c:v>2.2474104956897785E-2</c:v>
                </c:pt>
                <c:pt idx="117">
                  <c:v>2.2541533205468693E-2</c:v>
                </c:pt>
                <c:pt idx="118">
                  <c:v>2.2558370708470495E-2</c:v>
                </c:pt>
                <c:pt idx="119">
                  <c:v>2.2523601253070659E-2</c:v>
                </c:pt>
                <c:pt idx="120">
                  <c:v>2.2436515100523545E-2</c:v>
                </c:pt>
                <c:pt idx="121">
                  <c:v>2.2296712542464833E-2</c:v>
                </c:pt>
                <c:pt idx="122">
                  <c:v>2.2104105143653126E-2</c:v>
                </c:pt>
                <c:pt idx="123">
                  <c:v>2.1858912530201117E-2</c:v>
                </c:pt>
                <c:pt idx="124">
                  <c:v>2.1561657277969239E-2</c:v>
                </c:pt>
                <c:pt idx="125">
                  <c:v>2.1213156799525203E-2</c:v>
                </c:pt>
                <c:pt idx="126">
                  <c:v>2.0814512034303019E-2</c:v>
                </c:pt>
                <c:pt idx="127">
                  <c:v>2.0367093053672632E-2</c:v>
                </c:pt>
                <c:pt idx="128">
                  <c:v>1.9872522197067269E-2</c:v>
                </c:pt>
                <c:pt idx="129">
                  <c:v>1.9332653747837804E-2</c:v>
                </c:pt>
                <c:pt idx="130">
                  <c:v>1.8749550396584103E-2</c:v>
                </c:pt>
                <c:pt idx="131">
                  <c:v>1.8125457253732245E-2</c:v>
                </c:pt>
                <c:pt idx="132">
                  <c:v>1.7462773354974388E-2</c:v>
                </c:pt>
                <c:pt idx="133">
                  <c:v>1.6764020658611344E-2</c:v>
                </c:pt>
                <c:pt idx="134">
                  <c:v>1.6031811624139539E-2</c:v>
                </c:pt>
                <c:pt idx="135">
                  <c:v>1.5268815968660263E-2</c:v>
                </c:pt>
                <c:pt idx="136">
                  <c:v>1.4477726816739585E-2</c:v>
                </c:pt>
                <c:pt idx="137">
                  <c:v>1.3661227083496085E-2</c:v>
                </c:pt>
                <c:pt idx="138">
                  <c:v>1.2821957001219511E-2</c:v>
                </c:pt>
                <c:pt idx="139">
                  <c:v>1.1962483080905658E-2</c:v>
                </c:pt>
                <c:pt idx="140">
                  <c:v>1.1085268953526734E-2</c:v>
                </c:pt>
                <c:pt idx="141">
                  <c:v>1.0192648697799215E-2</c:v>
                </c:pt>
                <c:pt idx="142">
                  <c:v>9.2868028707325297E-3</c:v>
                </c:pt>
                <c:pt idx="143">
                  <c:v>8.3697372183695485E-3</c:v>
                </c:pt>
                <c:pt idx="144">
                  <c:v>7.4432641726434332E-3</c:v>
                </c:pt>
                <c:pt idx="145">
                  <c:v>6.5089870458519246E-3</c:v>
                </c:pt>
                <c:pt idx="146">
                  <c:v>5.5682865850223834E-3</c:v>
                </c:pt>
                <c:pt idx="147">
                  <c:v>4.6223095383880509E-3</c:v>
                </c:pt>
                <c:pt idx="148">
                  <c:v>3.6719588792508825E-3</c:v>
                </c:pt>
                <c:pt idx="149">
                  <c:v>2.7178851759462352E-3</c:v>
                </c:pt>
                <c:pt idx="150">
                  <c:v>1.7604785906385118E-3</c:v>
                </c:pt>
                <c:pt idx="151">
                  <c:v>7.9986108402563553E-4</c:v>
                </c:pt>
                <c:pt idx="152">
                  <c:v>-1.6412160177402968E-4</c:v>
                </c:pt>
                <c:pt idx="153">
                  <c:v>-1.131908550140646E-3</c:v>
                </c:pt>
                <c:pt idx="154">
                  <c:v>-2.1042329987733146E-3</c:v>
                </c:pt>
                <c:pt idx="155">
                  <c:v>-3.082132323388902E-3</c:v>
                </c:pt>
                <c:pt idx="156">
                  <c:v>-4.0669584938941737E-3</c:v>
                </c:pt>
                <c:pt idx="157">
                  <c:v>-5.0603883528035016E-3</c:v>
                </c:pt>
                <c:pt idx="158">
                  <c:v>-6.0644325511013501E-3</c:v>
                </c:pt>
                <c:pt idx="159">
                  <c:v>-7.0814417018143358E-3</c:v>
                </c:pt>
                <c:pt idx="160">
                  <c:v>-8.1141077606946225E-3</c:v>
                </c:pt>
                <c:pt idx="161">
                  <c:v>-9.1654574732203935E-3</c:v>
                </c:pt>
                <c:pt idx="162">
                  <c:v>-1.0238834215878755E-2</c:v>
                </c:pt>
                <c:pt idx="163">
                  <c:v>-1.1337864047703091E-2</c:v>
                </c:pt>
                <c:pt idx="164">
                  <c:v>-1.2466400162229219E-2</c:v>
                </c:pt>
                <c:pt idx="165">
                  <c:v>-1.3628438573400663E-2</c:v>
                </c:pt>
                <c:pt idx="166">
                  <c:v>-1.4827998204325735E-2</c:v>
                </c:pt>
                <c:pt idx="167">
                  <c:v>-1.6068956926767831E-2</c:v>
                </c:pt>
                <c:pt idx="168">
                  <c:v>-1.7354833387307912E-2</c:v>
                </c:pt>
                <c:pt idx="169">
                  <c:v>-1.8688505772665273E-2</c:v>
                </c:pt>
                <c:pt idx="170">
                  <c:v>-2.0071860499882788E-2</c:v>
                </c:pt>
                <c:pt idx="171">
                  <c:v>-2.1505361933140996E-2</c:v>
                </c:pt>
                <c:pt idx="172">
                  <c:v>-2.298754026773998E-2</c:v>
                </c:pt>
                <c:pt idx="173">
                  <c:v>-2.451440177826272E-2</c:v>
                </c:pt>
                <c:pt idx="174">
                  <c:v>-2.6078772092625758E-2</c:v>
                </c:pt>
                <c:pt idx="175">
                  <c:v>-2.7669591032362845E-2</c:v>
                </c:pt>
                <c:pt idx="176">
                  <c:v>-2.9271203447998925E-2</c:v>
                </c:pt>
                <c:pt idx="177">
                  <c:v>-3.0862697145700002E-2</c:v>
                </c:pt>
                <c:pt idx="178">
                  <c:v>-3.2417366369641799E-2</c:v>
                </c:pt>
                <c:pt idx="179">
                  <c:v>-3.3902392296178363E-2</c:v>
                </c:pt>
                <c:pt idx="180">
                  <c:v>-3.5278867208761278E-2</c:v>
                </c:pt>
                <c:pt idx="181">
                  <c:v>-3.6502257123188643E-2</c:v>
                </c:pt>
                <c:pt idx="182">
                  <c:v>-3.7523446350782468E-2</c:v>
                </c:pt>
                <c:pt idx="183">
                  <c:v>-3.8290405823419915E-2</c:v>
                </c:pt>
                <c:pt idx="184">
                  <c:v>-3.8750568256643039E-2</c:v>
                </c:pt>
                <c:pt idx="185">
                  <c:v>-3.8853768987124442E-2</c:v>
                </c:pt>
                <c:pt idx="186">
                  <c:v>-3.8555733012492863E-2</c:v>
                </c:pt>
                <c:pt idx="187">
                  <c:v>-3.7821651876992886E-2</c:v>
                </c:pt>
                <c:pt idx="188">
                  <c:v>-3.6629787342610243E-2</c:v>
                </c:pt>
                <c:pt idx="189">
                  <c:v>-3.4974278719870411E-2</c:v>
                </c:pt>
                <c:pt idx="190">
                  <c:v>-3.2867372419587586E-2</c:v>
                </c:pt>
                <c:pt idx="191">
                  <c:v>-3.033983080699457E-2</c:v>
                </c:pt>
                <c:pt idx="192">
                  <c:v>-2.7440675770524416E-2</c:v>
                </c:pt>
                <c:pt idx="193">
                  <c:v>-2.4234263800156038E-2</c:v>
                </c:pt>
                <c:pt idx="194">
                  <c:v>-2.0797796411827885E-2</c:v>
                </c:pt>
                <c:pt idx="195">
                  <c:v>-1.7215283960065199E-2</c:v>
                </c:pt>
                <c:pt idx="196">
                  <c:v>-1.3574756915834083E-2</c:v>
                </c:pt>
                <c:pt idx="197">
                  <c:v>-9.9598343740614579E-3</c:v>
                </c:pt>
                <c:pt idx="198">
                  <c:v>-6.449796049062752E-3</c:v>
                </c:pt>
                <c:pt idx="199">
                  <c:v>-3.1082906130247318E-3</c:v>
                </c:pt>
                <c:pt idx="200">
                  <c:v>9.615596431463417E-6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6372-48DB-B2F5-2F7D8EB4E064}"/>
            </c:ext>
          </c:extLst>
        </c:ser>
        <c:ser>
          <c:idx val="8"/>
          <c:order val="7"/>
          <c:tx>
            <c:strRef>
              <c:f>'New Harbor'!$J$12</c:f>
              <c:strCache>
                <c:ptCount val="1"/>
                <c:pt idx="0">
                  <c:v>9 Ships Re 5000</c:v>
                </c:pt>
              </c:strCache>
            </c:strRef>
          </c:tx>
          <c:spPr>
            <a:ln w="19050" cap="rnd">
              <a:solidFill>
                <a:srgbClr val="1A3260">
                  <a:lumMod val="60000"/>
                  <a:lumOff val="40000"/>
                </a:srgbClr>
              </a:solidFill>
              <a:round/>
            </a:ln>
            <a:effectLst/>
          </c:spPr>
          <c:marker>
            <c:symbol val="none"/>
          </c:marker>
          <c:xVal>
            <c:numRef>
              <c:f>'New Harbor'!$A$13:$A$213</c:f>
              <c:numCache>
                <c:formatCode>General</c:formatCode>
                <c:ptCount val="201"/>
                <c:pt idx="0">
                  <c:v>4.9751243781094526E-3</c:v>
                </c:pt>
                <c:pt idx="1">
                  <c:v>9.9502487562189053E-3</c:v>
                </c:pt>
                <c:pt idx="2">
                  <c:v>1.4925373134328358E-2</c:v>
                </c:pt>
                <c:pt idx="3">
                  <c:v>1.9900497512437811E-2</c:v>
                </c:pt>
                <c:pt idx="4">
                  <c:v>2.4875621890547265E-2</c:v>
                </c:pt>
                <c:pt idx="5">
                  <c:v>2.9850746268656716E-2</c:v>
                </c:pt>
                <c:pt idx="6">
                  <c:v>3.482587064676617E-2</c:v>
                </c:pt>
                <c:pt idx="7">
                  <c:v>3.9800995024875621E-2</c:v>
                </c:pt>
                <c:pt idx="8">
                  <c:v>4.4776119402985072E-2</c:v>
                </c:pt>
                <c:pt idx="9">
                  <c:v>4.975124378109453E-2</c:v>
                </c:pt>
                <c:pt idx="10">
                  <c:v>5.4726368159203981E-2</c:v>
                </c:pt>
                <c:pt idx="11">
                  <c:v>5.9701492537313432E-2</c:v>
                </c:pt>
                <c:pt idx="12">
                  <c:v>6.4676616915422883E-2</c:v>
                </c:pt>
                <c:pt idx="13">
                  <c:v>6.965174129353234E-2</c:v>
                </c:pt>
                <c:pt idx="14">
                  <c:v>7.4626865671641784E-2</c:v>
                </c:pt>
                <c:pt idx="15">
                  <c:v>7.9601990049751242E-2</c:v>
                </c:pt>
                <c:pt idx="16">
                  <c:v>8.45771144278607E-2</c:v>
                </c:pt>
                <c:pt idx="17">
                  <c:v>8.9552238805970144E-2</c:v>
                </c:pt>
                <c:pt idx="18">
                  <c:v>9.4527363184079602E-2</c:v>
                </c:pt>
                <c:pt idx="19">
                  <c:v>9.950248756218906E-2</c:v>
                </c:pt>
                <c:pt idx="20">
                  <c:v>0.1044776119402985</c:v>
                </c:pt>
                <c:pt idx="21">
                  <c:v>0.10945273631840796</c:v>
                </c:pt>
                <c:pt idx="22">
                  <c:v>0.11442786069651742</c:v>
                </c:pt>
                <c:pt idx="23">
                  <c:v>0.11940298507462686</c:v>
                </c:pt>
                <c:pt idx="24">
                  <c:v>0.12437810945273632</c:v>
                </c:pt>
                <c:pt idx="25">
                  <c:v>0.12935323383084577</c:v>
                </c:pt>
                <c:pt idx="26">
                  <c:v>0.13432835820895522</c:v>
                </c:pt>
                <c:pt idx="27">
                  <c:v>0.13930348258706468</c:v>
                </c:pt>
                <c:pt idx="28">
                  <c:v>0.14427860696517414</c:v>
                </c:pt>
                <c:pt idx="29">
                  <c:v>0.14925373134328357</c:v>
                </c:pt>
                <c:pt idx="30">
                  <c:v>0.15422885572139303</c:v>
                </c:pt>
                <c:pt idx="31">
                  <c:v>0.15920398009950248</c:v>
                </c:pt>
                <c:pt idx="32">
                  <c:v>0.16417910447761194</c:v>
                </c:pt>
                <c:pt idx="33">
                  <c:v>0.1691542288557214</c:v>
                </c:pt>
                <c:pt idx="34">
                  <c:v>0.17412935323383086</c:v>
                </c:pt>
                <c:pt idx="35">
                  <c:v>0.17910447761194029</c:v>
                </c:pt>
                <c:pt idx="36">
                  <c:v>0.18407960199004975</c:v>
                </c:pt>
                <c:pt idx="37">
                  <c:v>0.1890547263681592</c:v>
                </c:pt>
                <c:pt idx="38">
                  <c:v>0.19402985074626866</c:v>
                </c:pt>
                <c:pt idx="39">
                  <c:v>0.19900497512437812</c:v>
                </c:pt>
                <c:pt idx="40">
                  <c:v>0.20398009950248755</c:v>
                </c:pt>
                <c:pt idx="41">
                  <c:v>0.20895522388059701</c:v>
                </c:pt>
                <c:pt idx="42">
                  <c:v>0.21393034825870647</c:v>
                </c:pt>
                <c:pt idx="43">
                  <c:v>0.21890547263681592</c:v>
                </c:pt>
                <c:pt idx="44">
                  <c:v>0.22388059701492538</c:v>
                </c:pt>
                <c:pt idx="45">
                  <c:v>0.22885572139303484</c:v>
                </c:pt>
                <c:pt idx="46">
                  <c:v>0.23383084577114427</c:v>
                </c:pt>
                <c:pt idx="47">
                  <c:v>0.23880597014925373</c:v>
                </c:pt>
                <c:pt idx="48">
                  <c:v>0.24378109452736318</c:v>
                </c:pt>
                <c:pt idx="49">
                  <c:v>0.24875621890547264</c:v>
                </c:pt>
                <c:pt idx="50">
                  <c:v>0.2537313432835821</c:v>
                </c:pt>
                <c:pt idx="51">
                  <c:v>0.25870646766169153</c:v>
                </c:pt>
                <c:pt idx="52">
                  <c:v>0.26368159203980102</c:v>
                </c:pt>
                <c:pt idx="53">
                  <c:v>0.26865671641791045</c:v>
                </c:pt>
                <c:pt idx="54">
                  <c:v>0.27363184079601988</c:v>
                </c:pt>
                <c:pt idx="55">
                  <c:v>0.27860696517412936</c:v>
                </c:pt>
                <c:pt idx="56">
                  <c:v>0.28358208955223879</c:v>
                </c:pt>
                <c:pt idx="57">
                  <c:v>0.28855721393034828</c:v>
                </c:pt>
                <c:pt idx="58">
                  <c:v>0.29353233830845771</c:v>
                </c:pt>
                <c:pt idx="59">
                  <c:v>0.29850746268656714</c:v>
                </c:pt>
                <c:pt idx="60">
                  <c:v>0.30348258706467662</c:v>
                </c:pt>
                <c:pt idx="61">
                  <c:v>0.30845771144278605</c:v>
                </c:pt>
                <c:pt idx="62">
                  <c:v>0.31343283582089554</c:v>
                </c:pt>
                <c:pt idx="63">
                  <c:v>0.31840796019900497</c:v>
                </c:pt>
                <c:pt idx="64">
                  <c:v>0.32338308457711445</c:v>
                </c:pt>
                <c:pt idx="65">
                  <c:v>0.32835820895522388</c:v>
                </c:pt>
                <c:pt idx="66">
                  <c:v>0.33333333333333331</c:v>
                </c:pt>
                <c:pt idx="67">
                  <c:v>0.3383084577114428</c:v>
                </c:pt>
                <c:pt idx="68">
                  <c:v>0.34328358208955223</c:v>
                </c:pt>
                <c:pt idx="69">
                  <c:v>0.34825870646766172</c:v>
                </c:pt>
                <c:pt idx="70">
                  <c:v>0.35323383084577115</c:v>
                </c:pt>
                <c:pt idx="71">
                  <c:v>0.35820895522388058</c:v>
                </c:pt>
                <c:pt idx="72">
                  <c:v>0.36318407960199006</c:v>
                </c:pt>
                <c:pt idx="73">
                  <c:v>0.36815920398009949</c:v>
                </c:pt>
                <c:pt idx="74">
                  <c:v>0.37313432835820898</c:v>
                </c:pt>
                <c:pt idx="75">
                  <c:v>0.37810945273631841</c:v>
                </c:pt>
                <c:pt idx="76">
                  <c:v>0.38308457711442784</c:v>
                </c:pt>
                <c:pt idx="77">
                  <c:v>0.38805970149253732</c:v>
                </c:pt>
                <c:pt idx="78">
                  <c:v>0.39303482587064675</c:v>
                </c:pt>
                <c:pt idx="79">
                  <c:v>0.39800995024875624</c:v>
                </c:pt>
                <c:pt idx="80">
                  <c:v>0.40298507462686567</c:v>
                </c:pt>
                <c:pt idx="81">
                  <c:v>0.4079601990049751</c:v>
                </c:pt>
                <c:pt idx="82">
                  <c:v>0.41293532338308458</c:v>
                </c:pt>
                <c:pt idx="83">
                  <c:v>0.41791044776119401</c:v>
                </c:pt>
                <c:pt idx="84">
                  <c:v>0.4228855721393035</c:v>
                </c:pt>
                <c:pt idx="85">
                  <c:v>0.42786069651741293</c:v>
                </c:pt>
                <c:pt idx="86">
                  <c:v>0.43283582089552236</c:v>
                </c:pt>
                <c:pt idx="87">
                  <c:v>0.43781094527363185</c:v>
                </c:pt>
                <c:pt idx="88">
                  <c:v>0.44278606965174128</c:v>
                </c:pt>
                <c:pt idx="89">
                  <c:v>0.44776119402985076</c:v>
                </c:pt>
                <c:pt idx="90">
                  <c:v>0.45273631840796019</c:v>
                </c:pt>
                <c:pt idx="91">
                  <c:v>0.45771144278606968</c:v>
                </c:pt>
                <c:pt idx="92">
                  <c:v>0.46268656716417911</c:v>
                </c:pt>
                <c:pt idx="93">
                  <c:v>0.46766169154228854</c:v>
                </c:pt>
                <c:pt idx="94">
                  <c:v>0.47263681592039802</c:v>
                </c:pt>
                <c:pt idx="95">
                  <c:v>0.47761194029850745</c:v>
                </c:pt>
                <c:pt idx="96">
                  <c:v>0.48258706467661694</c:v>
                </c:pt>
                <c:pt idx="97">
                  <c:v>0.48756218905472637</c:v>
                </c:pt>
                <c:pt idx="98">
                  <c:v>0.4925373134328358</c:v>
                </c:pt>
                <c:pt idx="99">
                  <c:v>0.49751243781094528</c:v>
                </c:pt>
                <c:pt idx="100">
                  <c:v>0.50248756218905477</c:v>
                </c:pt>
                <c:pt idx="101">
                  <c:v>0.5074626865671642</c:v>
                </c:pt>
                <c:pt idx="102">
                  <c:v>0.51243781094527363</c:v>
                </c:pt>
                <c:pt idx="103">
                  <c:v>0.51741293532338306</c:v>
                </c:pt>
                <c:pt idx="104">
                  <c:v>0.52238805970149249</c:v>
                </c:pt>
                <c:pt idx="105">
                  <c:v>0.52736318407960203</c:v>
                </c:pt>
                <c:pt idx="106">
                  <c:v>0.53233830845771146</c:v>
                </c:pt>
                <c:pt idx="107">
                  <c:v>0.53731343283582089</c:v>
                </c:pt>
                <c:pt idx="108">
                  <c:v>0.54228855721393032</c:v>
                </c:pt>
                <c:pt idx="109">
                  <c:v>0.54726368159203975</c:v>
                </c:pt>
                <c:pt idx="110">
                  <c:v>0.55223880597014929</c:v>
                </c:pt>
                <c:pt idx="111">
                  <c:v>0.55721393034825872</c:v>
                </c:pt>
                <c:pt idx="112">
                  <c:v>0.56218905472636815</c:v>
                </c:pt>
                <c:pt idx="113">
                  <c:v>0.56716417910447758</c:v>
                </c:pt>
                <c:pt idx="114">
                  <c:v>0.57213930348258701</c:v>
                </c:pt>
                <c:pt idx="115">
                  <c:v>0.57711442786069655</c:v>
                </c:pt>
                <c:pt idx="116">
                  <c:v>0.58208955223880599</c:v>
                </c:pt>
                <c:pt idx="117">
                  <c:v>0.58706467661691542</c:v>
                </c:pt>
                <c:pt idx="118">
                  <c:v>0.59203980099502485</c:v>
                </c:pt>
                <c:pt idx="119">
                  <c:v>0.59701492537313428</c:v>
                </c:pt>
                <c:pt idx="120">
                  <c:v>0.60199004975124382</c:v>
                </c:pt>
                <c:pt idx="121">
                  <c:v>0.60696517412935325</c:v>
                </c:pt>
                <c:pt idx="122">
                  <c:v>0.61194029850746268</c:v>
                </c:pt>
                <c:pt idx="123">
                  <c:v>0.61691542288557211</c:v>
                </c:pt>
                <c:pt idx="124">
                  <c:v>0.62189054726368154</c:v>
                </c:pt>
                <c:pt idx="125">
                  <c:v>0.62686567164179108</c:v>
                </c:pt>
                <c:pt idx="126">
                  <c:v>0.63184079601990051</c:v>
                </c:pt>
                <c:pt idx="127">
                  <c:v>0.63681592039800994</c:v>
                </c:pt>
                <c:pt idx="128">
                  <c:v>0.64179104477611937</c:v>
                </c:pt>
                <c:pt idx="129">
                  <c:v>0.64676616915422891</c:v>
                </c:pt>
                <c:pt idx="130">
                  <c:v>0.65174129353233834</c:v>
                </c:pt>
                <c:pt idx="131">
                  <c:v>0.65671641791044777</c:v>
                </c:pt>
                <c:pt idx="132">
                  <c:v>0.6616915422885572</c:v>
                </c:pt>
                <c:pt idx="133">
                  <c:v>0.66666666666666663</c:v>
                </c:pt>
                <c:pt idx="134">
                  <c:v>0.67164179104477617</c:v>
                </c:pt>
                <c:pt idx="135">
                  <c:v>0.6766169154228856</c:v>
                </c:pt>
                <c:pt idx="136">
                  <c:v>0.68159203980099503</c:v>
                </c:pt>
                <c:pt idx="137">
                  <c:v>0.68656716417910446</c:v>
                </c:pt>
                <c:pt idx="138">
                  <c:v>0.69154228855721389</c:v>
                </c:pt>
                <c:pt idx="139">
                  <c:v>0.69651741293532343</c:v>
                </c:pt>
                <c:pt idx="140">
                  <c:v>0.70149253731343286</c:v>
                </c:pt>
                <c:pt idx="141">
                  <c:v>0.70646766169154229</c:v>
                </c:pt>
                <c:pt idx="142">
                  <c:v>0.71144278606965172</c:v>
                </c:pt>
                <c:pt idx="143">
                  <c:v>0.71641791044776115</c:v>
                </c:pt>
                <c:pt idx="144">
                  <c:v>0.72139303482587069</c:v>
                </c:pt>
                <c:pt idx="145">
                  <c:v>0.72636815920398012</c:v>
                </c:pt>
                <c:pt idx="146">
                  <c:v>0.73134328358208955</c:v>
                </c:pt>
                <c:pt idx="147">
                  <c:v>0.73631840796019898</c:v>
                </c:pt>
                <c:pt idx="148">
                  <c:v>0.74129353233830841</c:v>
                </c:pt>
                <c:pt idx="149">
                  <c:v>0.74626865671641796</c:v>
                </c:pt>
                <c:pt idx="150">
                  <c:v>0.75124378109452739</c:v>
                </c:pt>
                <c:pt idx="151">
                  <c:v>0.75621890547263682</c:v>
                </c:pt>
                <c:pt idx="152">
                  <c:v>0.76119402985074625</c:v>
                </c:pt>
                <c:pt idx="153">
                  <c:v>0.76616915422885568</c:v>
                </c:pt>
                <c:pt idx="154">
                  <c:v>0.77114427860696522</c:v>
                </c:pt>
                <c:pt idx="155">
                  <c:v>0.77611940298507465</c:v>
                </c:pt>
                <c:pt idx="156">
                  <c:v>0.78109452736318408</c:v>
                </c:pt>
                <c:pt idx="157">
                  <c:v>0.78606965174129351</c:v>
                </c:pt>
                <c:pt idx="158">
                  <c:v>0.79104477611940294</c:v>
                </c:pt>
                <c:pt idx="159">
                  <c:v>0.79601990049751248</c:v>
                </c:pt>
                <c:pt idx="160">
                  <c:v>0.80099502487562191</c:v>
                </c:pt>
                <c:pt idx="161">
                  <c:v>0.80597014925373134</c:v>
                </c:pt>
                <c:pt idx="162">
                  <c:v>0.81094527363184077</c:v>
                </c:pt>
                <c:pt idx="163">
                  <c:v>0.8159203980099502</c:v>
                </c:pt>
                <c:pt idx="164">
                  <c:v>0.82089552238805974</c:v>
                </c:pt>
                <c:pt idx="165">
                  <c:v>0.82587064676616917</c:v>
                </c:pt>
                <c:pt idx="166">
                  <c:v>0.8308457711442786</c:v>
                </c:pt>
                <c:pt idx="167">
                  <c:v>0.83582089552238803</c:v>
                </c:pt>
                <c:pt idx="168">
                  <c:v>0.84079601990049746</c:v>
                </c:pt>
                <c:pt idx="169">
                  <c:v>0.845771144278607</c:v>
                </c:pt>
                <c:pt idx="170">
                  <c:v>0.85074626865671643</c:v>
                </c:pt>
                <c:pt idx="171">
                  <c:v>0.85572139303482586</c:v>
                </c:pt>
                <c:pt idx="172">
                  <c:v>0.86069651741293529</c:v>
                </c:pt>
                <c:pt idx="173">
                  <c:v>0.86567164179104472</c:v>
                </c:pt>
                <c:pt idx="174">
                  <c:v>0.87064676616915426</c:v>
                </c:pt>
                <c:pt idx="175">
                  <c:v>0.87562189054726369</c:v>
                </c:pt>
                <c:pt idx="176">
                  <c:v>0.88059701492537312</c:v>
                </c:pt>
                <c:pt idx="177">
                  <c:v>0.88557213930348255</c:v>
                </c:pt>
                <c:pt idx="178">
                  <c:v>0.89054726368159209</c:v>
                </c:pt>
                <c:pt idx="179">
                  <c:v>0.89552238805970152</c:v>
                </c:pt>
                <c:pt idx="180">
                  <c:v>0.90049751243781095</c:v>
                </c:pt>
                <c:pt idx="181">
                  <c:v>0.90547263681592038</c:v>
                </c:pt>
                <c:pt idx="182">
                  <c:v>0.91044776119402981</c:v>
                </c:pt>
                <c:pt idx="183">
                  <c:v>0.91542288557213936</c:v>
                </c:pt>
                <c:pt idx="184">
                  <c:v>0.92039800995024879</c:v>
                </c:pt>
                <c:pt idx="185">
                  <c:v>0.92537313432835822</c:v>
                </c:pt>
                <c:pt idx="186">
                  <c:v>0.93034825870646765</c:v>
                </c:pt>
                <c:pt idx="187">
                  <c:v>0.93532338308457708</c:v>
                </c:pt>
                <c:pt idx="188">
                  <c:v>0.94029850746268662</c:v>
                </c:pt>
                <c:pt idx="189">
                  <c:v>0.94527363184079605</c:v>
                </c:pt>
                <c:pt idx="190">
                  <c:v>0.95024875621890548</c:v>
                </c:pt>
                <c:pt idx="191">
                  <c:v>0.95522388059701491</c:v>
                </c:pt>
                <c:pt idx="192">
                  <c:v>0.96019900497512434</c:v>
                </c:pt>
                <c:pt idx="193">
                  <c:v>0.96517412935323388</c:v>
                </c:pt>
                <c:pt idx="194">
                  <c:v>0.97014925373134331</c:v>
                </c:pt>
                <c:pt idx="195">
                  <c:v>0.97512437810945274</c:v>
                </c:pt>
                <c:pt idx="196">
                  <c:v>0.98009950248756217</c:v>
                </c:pt>
                <c:pt idx="197">
                  <c:v>0.9850746268656716</c:v>
                </c:pt>
                <c:pt idx="198">
                  <c:v>0.99004975124378114</c:v>
                </c:pt>
                <c:pt idx="199">
                  <c:v>0.99502487562189057</c:v>
                </c:pt>
                <c:pt idx="200">
                  <c:v>1</c:v>
                </c:pt>
              </c:numCache>
            </c:numRef>
          </c:xVal>
          <c:yVal>
            <c:numRef>
              <c:f>'New Harbor'!$J$13:$J$213</c:f>
              <c:numCache>
                <c:formatCode>General</c:formatCode>
                <c:ptCount val="201"/>
                <c:pt idx="0">
                  <c:v>3.8259143562249209E-7</c:v>
                </c:pt>
                <c:pt idx="1">
                  <c:v>9.3748199273150076E-5</c:v>
                </c:pt>
                <c:pt idx="2">
                  <c:v>1.7175587282064467E-4</c:v>
                </c:pt>
                <c:pt idx="3">
                  <c:v>2.360233545255046E-4</c:v>
                </c:pt>
                <c:pt idx="4">
                  <c:v>2.8703104651931773E-4</c:v>
                </c:pt>
                <c:pt idx="5">
                  <c:v>3.2594451583979947E-4</c:v>
                </c:pt>
                <c:pt idx="6">
                  <c:v>3.5257192782675302E-4</c:v>
                </c:pt>
                <c:pt idx="7">
                  <c:v>3.6754728390383363E-4</c:v>
                </c:pt>
                <c:pt idx="8">
                  <c:v>3.6982307037190641E-4</c:v>
                </c:pt>
                <c:pt idx="9">
                  <c:v>3.5998332869376987E-4</c:v>
                </c:pt>
                <c:pt idx="10">
                  <c:v>3.3569514226013651E-4</c:v>
                </c:pt>
                <c:pt idx="11">
                  <c:v>2.968931086825674E-4</c:v>
                </c:pt>
                <c:pt idx="12">
                  <c:v>2.4230401528531546E-4</c:v>
                </c:pt>
                <c:pt idx="13">
                  <c:v>1.7224380099395672E-4</c:v>
                </c:pt>
                <c:pt idx="14">
                  <c:v>9.1667687859524062E-5</c:v>
                </c:pt>
                <c:pt idx="15">
                  <c:v>5.6945669166730995E-7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9.5054782644053347E-7</c:v>
                </c:pt>
                <c:pt idx="27">
                  <c:v>2.1703249289206858E-4</c:v>
                </c:pt>
                <c:pt idx="28">
                  <c:v>3.9441992936653232E-4</c:v>
                </c:pt>
                <c:pt idx="29">
                  <c:v>5.4788289786289772E-4</c:v>
                </c:pt>
                <c:pt idx="30">
                  <c:v>6.6796932781035745E-4</c:v>
                </c:pt>
                <c:pt idx="31">
                  <c:v>7.6160277034843717E-4</c:v>
                </c:pt>
                <c:pt idx="32">
                  <c:v>8.3199894266023223E-4</c:v>
                </c:pt>
                <c:pt idx="33">
                  <c:v>8.7870752442203374E-4</c:v>
                </c:pt>
                <c:pt idx="34">
                  <c:v>9.0730560357562922E-4</c:v>
                </c:pt>
                <c:pt idx="35">
                  <c:v>9.1534988202187533E-4</c:v>
                </c:pt>
                <c:pt idx="36">
                  <c:v>9.046784221418291E-4</c:v>
                </c:pt>
                <c:pt idx="37">
                  <c:v>8.7234038664946373E-4</c:v>
                </c:pt>
                <c:pt idx="38">
                  <c:v>8.204501939119771E-4</c:v>
                </c:pt>
                <c:pt idx="39">
                  <c:v>7.4306258176245739E-4</c:v>
                </c:pt>
                <c:pt idx="40">
                  <c:v>6.4069994410263461E-4</c:v>
                </c:pt>
                <c:pt idx="41">
                  <c:v>5.0984691063933271E-4</c:v>
                </c:pt>
                <c:pt idx="42">
                  <c:v>3.5417973470820089E-4</c:v>
                </c:pt>
                <c:pt idx="43">
                  <c:v>1.8429357346733119E-4</c:v>
                </c:pt>
                <c:pt idx="44">
                  <c:v>3.5551296417664141E-7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3.0133312582454601E-6</c:v>
                </c:pt>
                <c:pt idx="56">
                  <c:v>5.6639312557178528E-4</c:v>
                </c:pt>
                <c:pt idx="57">
                  <c:v>1.031555227596129E-3</c:v>
                </c:pt>
                <c:pt idx="58">
                  <c:v>1.4355222405768656E-3</c:v>
                </c:pt>
                <c:pt idx="59">
                  <c:v>1.7563393041653279E-3</c:v>
                </c:pt>
                <c:pt idx="60">
                  <c:v>2.0124351611033862E-3</c:v>
                </c:pt>
                <c:pt idx="61">
                  <c:v>2.2130744095969746E-3</c:v>
                </c:pt>
                <c:pt idx="62">
                  <c:v>2.359763861637595E-3</c:v>
                </c:pt>
                <c:pt idx="63">
                  <c:v>2.4662510688764063E-3</c:v>
                </c:pt>
                <c:pt idx="64">
                  <c:v>2.5274974416726634E-3</c:v>
                </c:pt>
                <c:pt idx="65">
                  <c:v>2.5489880322750466E-3</c:v>
                </c:pt>
                <c:pt idx="66">
                  <c:v>2.5261369566435127E-3</c:v>
                </c:pt>
                <c:pt idx="67">
                  <c:v>2.4614809862241725E-3</c:v>
                </c:pt>
                <c:pt idx="68">
                  <c:v>2.3450716313434977E-3</c:v>
                </c:pt>
                <c:pt idx="69">
                  <c:v>2.1803069601100847E-3</c:v>
                </c:pt>
                <c:pt idx="70">
                  <c:v>1.9527721637673458E-3</c:v>
                </c:pt>
                <c:pt idx="71">
                  <c:v>1.6636667826799415E-3</c:v>
                </c:pt>
                <c:pt idx="72">
                  <c:v>1.3045180923637746E-3</c:v>
                </c:pt>
                <c:pt idx="73">
                  <c:v>8.9082340068403728E-4</c:v>
                </c:pt>
                <c:pt idx="74">
                  <c:v>4.5302083933551439E-4</c:v>
                </c:pt>
                <c:pt idx="75">
                  <c:v>-4.7854615742815311E-8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1.2160381401274945E-5</c:v>
                </c:pt>
                <c:pt idx="87">
                  <c:v>2.6171994047609671E-3</c:v>
                </c:pt>
                <c:pt idx="88">
                  <c:v>4.8236249644836495E-3</c:v>
                </c:pt>
                <c:pt idx="89">
                  <c:v>6.7926853224188162E-3</c:v>
                </c:pt>
                <c:pt idx="90">
                  <c:v>8.4249215185794365E-3</c:v>
                </c:pt>
                <c:pt idx="91">
                  <c:v>9.8178487710597097E-3</c:v>
                </c:pt>
                <c:pt idx="92">
                  <c:v>1.1027025655719513E-2</c:v>
                </c:pt>
                <c:pt idx="93">
                  <c:v>1.2079931328523148E-2</c:v>
                </c:pt>
                <c:pt idx="94">
                  <c:v>1.305360778506481E-2</c:v>
                </c:pt>
                <c:pt idx="95">
                  <c:v>1.3947874861698198E-2</c:v>
                </c:pt>
                <c:pt idx="96">
                  <c:v>1.4796742990207669E-2</c:v>
                </c:pt>
                <c:pt idx="97">
                  <c:v>1.5606620221510615E-2</c:v>
                </c:pt>
                <c:pt idx="98">
                  <c:v>1.6394705578506086E-2</c:v>
                </c:pt>
                <c:pt idx="99">
                  <c:v>1.7155276952015176E-2</c:v>
                </c:pt>
                <c:pt idx="100">
                  <c:v>1.7895286369348697E-2</c:v>
                </c:pt>
                <c:pt idx="101">
                  <c:v>1.8611024494922152E-2</c:v>
                </c:pt>
                <c:pt idx="102">
                  <c:v>1.9301011711861195E-2</c:v>
                </c:pt>
                <c:pt idx="103">
                  <c:v>1.9958805733120134E-2</c:v>
                </c:pt>
                <c:pt idx="104">
                  <c:v>2.0581813220067174E-2</c:v>
                </c:pt>
                <c:pt idx="105">
                  <c:v>2.1163949806707369E-2</c:v>
                </c:pt>
                <c:pt idx="106">
                  <c:v>2.1700443279911413E-2</c:v>
                </c:pt>
                <c:pt idx="107">
                  <c:v>2.2185946980435051E-2</c:v>
                </c:pt>
                <c:pt idx="108">
                  <c:v>2.2616452714078739E-2</c:v>
                </c:pt>
                <c:pt idx="109">
                  <c:v>2.298735650741085E-2</c:v>
                </c:pt>
                <c:pt idx="110">
                  <c:v>2.329519256303807E-2</c:v>
                </c:pt>
                <c:pt idx="111">
                  <c:v>2.3536924990378062E-2</c:v>
                </c:pt>
                <c:pt idx="112">
                  <c:v>2.3710346309196034E-2</c:v>
                </c:pt>
                <c:pt idx="113">
                  <c:v>2.3813643083421397E-2</c:v>
                </c:pt>
                <c:pt idx="114">
                  <c:v>2.3845970852463459E-2</c:v>
                </c:pt>
                <c:pt idx="115">
                  <c:v>2.3807102460125962E-2</c:v>
                </c:pt>
                <c:pt idx="116">
                  <c:v>2.3697467979981599E-2</c:v>
                </c:pt>
                <c:pt idx="117">
                  <c:v>2.3518106675489175E-2</c:v>
                </c:pt>
                <c:pt idx="118">
                  <c:v>2.3270816294956177E-2</c:v>
                </c:pt>
                <c:pt idx="119">
                  <c:v>2.2957885317312396E-2</c:v>
                </c:pt>
                <c:pt idx="120">
                  <c:v>2.2582081946066469E-2</c:v>
                </c:pt>
                <c:pt idx="121">
                  <c:v>2.2146702071600587E-2</c:v>
                </c:pt>
                <c:pt idx="122">
                  <c:v>2.1655490026447812E-2</c:v>
                </c:pt>
                <c:pt idx="123">
                  <c:v>2.1112416501867508E-2</c:v>
                </c:pt>
                <c:pt idx="124">
                  <c:v>2.052172352266168E-2</c:v>
                </c:pt>
                <c:pt idx="125">
                  <c:v>1.9887916564889561E-2</c:v>
                </c:pt>
                <c:pt idx="126">
                  <c:v>1.9215560265899032E-2</c:v>
                </c:pt>
                <c:pt idx="127">
                  <c:v>1.8509174587857558E-2</c:v>
                </c:pt>
                <c:pt idx="128">
                  <c:v>1.777330408526025E-2</c:v>
                </c:pt>
                <c:pt idx="129">
                  <c:v>1.7012402218910771E-2</c:v>
                </c:pt>
                <c:pt idx="130">
                  <c:v>1.6230660064250925E-2</c:v>
                </c:pt>
                <c:pt idx="131">
                  <c:v>1.5432036349249355E-2</c:v>
                </c:pt>
                <c:pt idx="132">
                  <c:v>1.4620276061276182E-2</c:v>
                </c:pt>
                <c:pt idx="133">
                  <c:v>1.3798768136016127E-2</c:v>
                </c:pt>
                <c:pt idx="134">
                  <c:v>1.2970509682414267E-2</c:v>
                </c:pt>
                <c:pt idx="135">
                  <c:v>1.2138186000332131E-2</c:v>
                </c:pt>
                <c:pt idx="136">
                  <c:v>1.1304133683542314E-2</c:v>
                </c:pt>
                <c:pt idx="137">
                  <c:v>1.0470274845552251E-2</c:v>
                </c:pt>
                <c:pt idx="138">
                  <c:v>9.638182632895155E-3</c:v>
                </c:pt>
                <c:pt idx="139">
                  <c:v>8.8091321958531001E-3</c:v>
                </c:pt>
                <c:pt idx="140">
                  <c:v>7.9840653023949427E-3</c:v>
                </c:pt>
                <c:pt idx="141">
                  <c:v>7.1636140768862556E-3</c:v>
                </c:pt>
                <c:pt idx="142">
                  <c:v>6.3481777626613342E-3</c:v>
                </c:pt>
                <c:pt idx="143">
                  <c:v>5.5379363607191449E-3</c:v>
                </c:pt>
                <c:pt idx="144">
                  <c:v>4.7328531427538647E-3</c:v>
                </c:pt>
                <c:pt idx="145">
                  <c:v>3.9327311514736479E-3</c:v>
                </c:pt>
                <c:pt idx="146">
                  <c:v>3.1372520369849686E-3</c:v>
                </c:pt>
                <c:pt idx="147">
                  <c:v>2.3459791237180234E-3</c:v>
                </c:pt>
                <c:pt idx="148">
                  <c:v>1.5583868717863388E-3</c:v>
                </c:pt>
                <c:pt idx="149">
                  <c:v>7.7389548591914772E-4</c:v>
                </c:pt>
                <c:pt idx="150">
                  <c:v>-8.1280600055241743E-6</c:v>
                </c:pt>
                <c:pt idx="151">
                  <c:v>-7.8835849118115853E-4</c:v>
                </c:pt>
                <c:pt idx="152">
                  <c:v>-1.5674894814616241E-3</c:v>
                </c:pt>
                <c:pt idx="153">
                  <c:v>-2.3462482130438217E-3</c:v>
                </c:pt>
                <c:pt idx="154">
                  <c:v>-3.1254086623294696E-3</c:v>
                </c:pt>
                <c:pt idx="155">
                  <c:v>-3.9057727042854378E-3</c:v>
                </c:pt>
                <c:pt idx="156">
                  <c:v>-4.6881993509349943E-3</c:v>
                </c:pt>
                <c:pt idx="157">
                  <c:v>-5.4736663897715148E-3</c:v>
                </c:pt>
                <c:pt idx="158">
                  <c:v>-6.2632662136844278E-3</c:v>
                </c:pt>
                <c:pt idx="159">
                  <c:v>-7.058221903699707E-3</c:v>
                </c:pt>
                <c:pt idx="160">
                  <c:v>-7.8600114213529214E-3</c:v>
                </c:pt>
                <c:pt idx="161">
                  <c:v>-8.6704224631553323E-3</c:v>
                </c:pt>
                <c:pt idx="162">
                  <c:v>-9.4915322622287409E-3</c:v>
                </c:pt>
                <c:pt idx="163">
                  <c:v>-1.0325850193456198E-2</c:v>
                </c:pt>
                <c:pt idx="164">
                  <c:v>-1.1176491298592208E-2</c:v>
                </c:pt>
                <c:pt idx="165">
                  <c:v>-1.2047126645380324E-2</c:v>
                </c:pt>
                <c:pt idx="166">
                  <c:v>-1.2942041508392618E-2</c:v>
                </c:pt>
                <c:pt idx="167">
                  <c:v>-1.3866398462305455E-2</c:v>
                </c:pt>
                <c:pt idx="168">
                  <c:v>-1.4826210290108853E-2</c:v>
                </c:pt>
                <c:pt idx="169">
                  <c:v>-1.5828145733984788E-2</c:v>
                </c:pt>
                <c:pt idx="170">
                  <c:v>-1.6879698544793053E-2</c:v>
                </c:pt>
                <c:pt idx="171">
                  <c:v>-1.7989130348917654E-2</c:v>
                </c:pt>
                <c:pt idx="172">
                  <c:v>-1.9164871975735027E-2</c:v>
                </c:pt>
                <c:pt idx="173">
                  <c:v>-2.041515143107105E-2</c:v>
                </c:pt>
                <c:pt idx="174">
                  <c:v>-2.1747687287221363E-2</c:v>
                </c:pt>
                <c:pt idx="175">
                  <c:v>-2.3168435300736114E-2</c:v>
                </c:pt>
                <c:pt idx="176">
                  <c:v>-2.468024357299663E-2</c:v>
                </c:pt>
                <c:pt idx="177">
                  <c:v>-2.6281771247198299E-2</c:v>
                </c:pt>
                <c:pt idx="178">
                  <c:v>-2.7965597565091128E-2</c:v>
                </c:pt>
                <c:pt idx="179">
                  <c:v>-2.9715715407621177E-2</c:v>
                </c:pt>
                <c:pt idx="180">
                  <c:v>-3.1505884328233258E-2</c:v>
                </c:pt>
                <c:pt idx="181">
                  <c:v>-3.3297672070768655E-2</c:v>
                </c:pt>
                <c:pt idx="182">
                  <c:v>-3.5038568683327102E-2</c:v>
                </c:pt>
                <c:pt idx="183">
                  <c:v>-3.6661439590075187E-2</c:v>
                </c:pt>
                <c:pt idx="184">
                  <c:v>-3.8085798315858947E-2</c:v>
                </c:pt>
                <c:pt idx="185">
                  <c:v>-3.9219872009540767E-2</c:v>
                </c:pt>
                <c:pt idx="186">
                  <c:v>-3.9965810354214787E-2</c:v>
                </c:pt>
                <c:pt idx="187">
                  <c:v>-4.0226707400180271E-2</c:v>
                </c:pt>
                <c:pt idx="188">
                  <c:v>-3.9915929076945446E-2</c:v>
                </c:pt>
                <c:pt idx="189">
                  <c:v>-3.8966313395409277E-2</c:v>
                </c:pt>
                <c:pt idx="190">
                  <c:v>-3.7340692478650898E-2</c:v>
                </c:pt>
                <c:pt idx="191">
                  <c:v>-3.5038326185475789E-2</c:v>
                </c:pt>
                <c:pt idx="192">
                  <c:v>-3.2100164547445915E-2</c:v>
                </c:pt>
                <c:pt idx="193">
                  <c:v>-2.8606599853053156E-2</c:v>
                </c:pt>
                <c:pt idx="194">
                  <c:v>-2.467438536862079E-2</c:v>
                </c:pt>
                <c:pt idx="195">
                  <c:v>-2.0444197844189289E-2</c:v>
                </c:pt>
                <c:pt idx="196">
                  <c:v>-1.6071985218898733E-2</c:v>
                </c:pt>
                <c:pt idx="197">
                  <c:v>-1.1710908877418979E-2</c:v>
                </c:pt>
                <c:pt idx="198">
                  <c:v>-7.5045594148294651E-3</c:v>
                </c:pt>
                <c:pt idx="199">
                  <c:v>-3.5683664061134388E-3</c:v>
                </c:pt>
                <c:pt idx="200">
                  <c:v>9.2179116353665902E-6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6372-48DB-B2F5-2F7D8EB4E0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2959984"/>
        <c:axId val="470762624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'New Harbor'!$C$12</c15:sqref>
                        </c15:formulaRef>
                      </c:ext>
                    </c:extLst>
                    <c:strCache>
                      <c:ptCount val="1"/>
                      <c:pt idx="0">
                        <c:v>3 Ships Re 100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'New Harbor'!$A$13:$A$213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4.9751243781094526E-3</c:v>
                      </c:pt>
                      <c:pt idx="1">
                        <c:v>9.9502487562189053E-3</c:v>
                      </c:pt>
                      <c:pt idx="2">
                        <c:v>1.4925373134328358E-2</c:v>
                      </c:pt>
                      <c:pt idx="3">
                        <c:v>1.9900497512437811E-2</c:v>
                      </c:pt>
                      <c:pt idx="4">
                        <c:v>2.4875621890547265E-2</c:v>
                      </c:pt>
                      <c:pt idx="5">
                        <c:v>2.9850746268656716E-2</c:v>
                      </c:pt>
                      <c:pt idx="6">
                        <c:v>3.482587064676617E-2</c:v>
                      </c:pt>
                      <c:pt idx="7">
                        <c:v>3.9800995024875621E-2</c:v>
                      </c:pt>
                      <c:pt idx="8">
                        <c:v>4.4776119402985072E-2</c:v>
                      </c:pt>
                      <c:pt idx="9">
                        <c:v>4.975124378109453E-2</c:v>
                      </c:pt>
                      <c:pt idx="10">
                        <c:v>5.4726368159203981E-2</c:v>
                      </c:pt>
                      <c:pt idx="11">
                        <c:v>5.9701492537313432E-2</c:v>
                      </c:pt>
                      <c:pt idx="12">
                        <c:v>6.4676616915422883E-2</c:v>
                      </c:pt>
                      <c:pt idx="13">
                        <c:v>6.965174129353234E-2</c:v>
                      </c:pt>
                      <c:pt idx="14">
                        <c:v>7.4626865671641784E-2</c:v>
                      </c:pt>
                      <c:pt idx="15">
                        <c:v>7.9601990049751242E-2</c:v>
                      </c:pt>
                      <c:pt idx="16">
                        <c:v>8.45771144278607E-2</c:v>
                      </c:pt>
                      <c:pt idx="17">
                        <c:v>8.9552238805970144E-2</c:v>
                      </c:pt>
                      <c:pt idx="18">
                        <c:v>9.4527363184079602E-2</c:v>
                      </c:pt>
                      <c:pt idx="19">
                        <c:v>9.950248756218906E-2</c:v>
                      </c:pt>
                      <c:pt idx="20">
                        <c:v>0.1044776119402985</c:v>
                      </c:pt>
                      <c:pt idx="21">
                        <c:v>0.10945273631840796</c:v>
                      </c:pt>
                      <c:pt idx="22">
                        <c:v>0.11442786069651742</c:v>
                      </c:pt>
                      <c:pt idx="23">
                        <c:v>0.11940298507462686</c:v>
                      </c:pt>
                      <c:pt idx="24">
                        <c:v>0.12437810945273632</c:v>
                      </c:pt>
                      <c:pt idx="25">
                        <c:v>0.12935323383084577</c:v>
                      </c:pt>
                      <c:pt idx="26">
                        <c:v>0.13432835820895522</c:v>
                      </c:pt>
                      <c:pt idx="27">
                        <c:v>0.13930348258706468</c:v>
                      </c:pt>
                      <c:pt idx="28">
                        <c:v>0.14427860696517414</c:v>
                      </c:pt>
                      <c:pt idx="29">
                        <c:v>0.14925373134328357</c:v>
                      </c:pt>
                      <c:pt idx="30">
                        <c:v>0.15422885572139303</c:v>
                      </c:pt>
                      <c:pt idx="31">
                        <c:v>0.15920398009950248</c:v>
                      </c:pt>
                      <c:pt idx="32">
                        <c:v>0.16417910447761194</c:v>
                      </c:pt>
                      <c:pt idx="33">
                        <c:v>0.1691542288557214</c:v>
                      </c:pt>
                      <c:pt idx="34">
                        <c:v>0.17412935323383086</c:v>
                      </c:pt>
                      <c:pt idx="35">
                        <c:v>0.17910447761194029</c:v>
                      </c:pt>
                      <c:pt idx="36">
                        <c:v>0.18407960199004975</c:v>
                      </c:pt>
                      <c:pt idx="37">
                        <c:v>0.1890547263681592</c:v>
                      </c:pt>
                      <c:pt idx="38">
                        <c:v>0.19402985074626866</c:v>
                      </c:pt>
                      <c:pt idx="39">
                        <c:v>0.19900497512437812</c:v>
                      </c:pt>
                      <c:pt idx="40">
                        <c:v>0.20398009950248755</c:v>
                      </c:pt>
                      <c:pt idx="41">
                        <c:v>0.20895522388059701</c:v>
                      </c:pt>
                      <c:pt idx="42">
                        <c:v>0.21393034825870647</c:v>
                      </c:pt>
                      <c:pt idx="43">
                        <c:v>0.21890547263681592</c:v>
                      </c:pt>
                      <c:pt idx="44">
                        <c:v>0.22388059701492538</c:v>
                      </c:pt>
                      <c:pt idx="45">
                        <c:v>0.22885572139303484</c:v>
                      </c:pt>
                      <c:pt idx="46">
                        <c:v>0.23383084577114427</c:v>
                      </c:pt>
                      <c:pt idx="47">
                        <c:v>0.23880597014925373</c:v>
                      </c:pt>
                      <c:pt idx="48">
                        <c:v>0.24378109452736318</c:v>
                      </c:pt>
                      <c:pt idx="49">
                        <c:v>0.24875621890547264</c:v>
                      </c:pt>
                      <c:pt idx="50">
                        <c:v>0.2537313432835821</c:v>
                      </c:pt>
                      <c:pt idx="51">
                        <c:v>0.25870646766169153</c:v>
                      </c:pt>
                      <c:pt idx="52">
                        <c:v>0.26368159203980102</c:v>
                      </c:pt>
                      <c:pt idx="53">
                        <c:v>0.26865671641791045</c:v>
                      </c:pt>
                      <c:pt idx="54">
                        <c:v>0.27363184079601988</c:v>
                      </c:pt>
                      <c:pt idx="55">
                        <c:v>0.27860696517412936</c:v>
                      </c:pt>
                      <c:pt idx="56">
                        <c:v>0.28358208955223879</c:v>
                      </c:pt>
                      <c:pt idx="57">
                        <c:v>0.28855721393034828</c:v>
                      </c:pt>
                      <c:pt idx="58">
                        <c:v>0.29353233830845771</c:v>
                      </c:pt>
                      <c:pt idx="59">
                        <c:v>0.29850746268656714</c:v>
                      </c:pt>
                      <c:pt idx="60">
                        <c:v>0.30348258706467662</c:v>
                      </c:pt>
                      <c:pt idx="61">
                        <c:v>0.30845771144278605</c:v>
                      </c:pt>
                      <c:pt idx="62">
                        <c:v>0.31343283582089554</c:v>
                      </c:pt>
                      <c:pt idx="63">
                        <c:v>0.31840796019900497</c:v>
                      </c:pt>
                      <c:pt idx="64">
                        <c:v>0.32338308457711445</c:v>
                      </c:pt>
                      <c:pt idx="65">
                        <c:v>0.32835820895522388</c:v>
                      </c:pt>
                      <c:pt idx="66">
                        <c:v>0.33333333333333331</c:v>
                      </c:pt>
                      <c:pt idx="67">
                        <c:v>0.3383084577114428</c:v>
                      </c:pt>
                      <c:pt idx="68">
                        <c:v>0.34328358208955223</c:v>
                      </c:pt>
                      <c:pt idx="69">
                        <c:v>0.34825870646766172</c:v>
                      </c:pt>
                      <c:pt idx="70">
                        <c:v>0.35323383084577115</c:v>
                      </c:pt>
                      <c:pt idx="71">
                        <c:v>0.35820895522388058</c:v>
                      </c:pt>
                      <c:pt idx="72">
                        <c:v>0.36318407960199006</c:v>
                      </c:pt>
                      <c:pt idx="73">
                        <c:v>0.36815920398009949</c:v>
                      </c:pt>
                      <c:pt idx="74">
                        <c:v>0.37313432835820898</c:v>
                      </c:pt>
                      <c:pt idx="75">
                        <c:v>0.37810945273631841</c:v>
                      </c:pt>
                      <c:pt idx="76">
                        <c:v>0.38308457711442784</c:v>
                      </c:pt>
                      <c:pt idx="77">
                        <c:v>0.38805970149253732</c:v>
                      </c:pt>
                      <c:pt idx="78">
                        <c:v>0.39303482587064675</c:v>
                      </c:pt>
                      <c:pt idx="79">
                        <c:v>0.39800995024875624</c:v>
                      </c:pt>
                      <c:pt idx="80">
                        <c:v>0.40298507462686567</c:v>
                      </c:pt>
                      <c:pt idx="81">
                        <c:v>0.4079601990049751</c:v>
                      </c:pt>
                      <c:pt idx="82">
                        <c:v>0.41293532338308458</c:v>
                      </c:pt>
                      <c:pt idx="83">
                        <c:v>0.41791044776119401</c:v>
                      </c:pt>
                      <c:pt idx="84">
                        <c:v>0.4228855721393035</c:v>
                      </c:pt>
                      <c:pt idx="85">
                        <c:v>0.42786069651741293</c:v>
                      </c:pt>
                      <c:pt idx="86">
                        <c:v>0.43283582089552236</c:v>
                      </c:pt>
                      <c:pt idx="87">
                        <c:v>0.43781094527363185</c:v>
                      </c:pt>
                      <c:pt idx="88">
                        <c:v>0.44278606965174128</c:v>
                      </c:pt>
                      <c:pt idx="89">
                        <c:v>0.44776119402985076</c:v>
                      </c:pt>
                      <c:pt idx="90">
                        <c:v>0.45273631840796019</c:v>
                      </c:pt>
                      <c:pt idx="91">
                        <c:v>0.45771144278606968</c:v>
                      </c:pt>
                      <c:pt idx="92">
                        <c:v>0.46268656716417911</c:v>
                      </c:pt>
                      <c:pt idx="93">
                        <c:v>0.46766169154228854</c:v>
                      </c:pt>
                      <c:pt idx="94">
                        <c:v>0.47263681592039802</c:v>
                      </c:pt>
                      <c:pt idx="95">
                        <c:v>0.47761194029850745</c:v>
                      </c:pt>
                      <c:pt idx="96">
                        <c:v>0.48258706467661694</c:v>
                      </c:pt>
                      <c:pt idx="97">
                        <c:v>0.48756218905472637</c:v>
                      </c:pt>
                      <c:pt idx="98">
                        <c:v>0.4925373134328358</c:v>
                      </c:pt>
                      <c:pt idx="99">
                        <c:v>0.49751243781094528</c:v>
                      </c:pt>
                      <c:pt idx="100">
                        <c:v>0.50248756218905477</c:v>
                      </c:pt>
                      <c:pt idx="101">
                        <c:v>0.5074626865671642</c:v>
                      </c:pt>
                      <c:pt idx="102">
                        <c:v>0.51243781094527363</c:v>
                      </c:pt>
                      <c:pt idx="103">
                        <c:v>0.51741293532338306</c:v>
                      </c:pt>
                      <c:pt idx="104">
                        <c:v>0.52238805970149249</c:v>
                      </c:pt>
                      <c:pt idx="105">
                        <c:v>0.52736318407960203</c:v>
                      </c:pt>
                      <c:pt idx="106">
                        <c:v>0.53233830845771146</c:v>
                      </c:pt>
                      <c:pt idx="107">
                        <c:v>0.53731343283582089</c:v>
                      </c:pt>
                      <c:pt idx="108">
                        <c:v>0.54228855721393032</c:v>
                      </c:pt>
                      <c:pt idx="109">
                        <c:v>0.54726368159203975</c:v>
                      </c:pt>
                      <c:pt idx="110">
                        <c:v>0.55223880597014929</c:v>
                      </c:pt>
                      <c:pt idx="111">
                        <c:v>0.55721393034825872</c:v>
                      </c:pt>
                      <c:pt idx="112">
                        <c:v>0.56218905472636815</c:v>
                      </c:pt>
                      <c:pt idx="113">
                        <c:v>0.56716417910447758</c:v>
                      </c:pt>
                      <c:pt idx="114">
                        <c:v>0.57213930348258701</c:v>
                      </c:pt>
                      <c:pt idx="115">
                        <c:v>0.57711442786069655</c:v>
                      </c:pt>
                      <c:pt idx="116">
                        <c:v>0.58208955223880599</c:v>
                      </c:pt>
                      <c:pt idx="117">
                        <c:v>0.58706467661691542</c:v>
                      </c:pt>
                      <c:pt idx="118">
                        <c:v>0.59203980099502485</c:v>
                      </c:pt>
                      <c:pt idx="119">
                        <c:v>0.59701492537313428</c:v>
                      </c:pt>
                      <c:pt idx="120">
                        <c:v>0.60199004975124382</c:v>
                      </c:pt>
                      <c:pt idx="121">
                        <c:v>0.60696517412935325</c:v>
                      </c:pt>
                      <c:pt idx="122">
                        <c:v>0.61194029850746268</c:v>
                      </c:pt>
                      <c:pt idx="123">
                        <c:v>0.61691542288557211</c:v>
                      </c:pt>
                      <c:pt idx="124">
                        <c:v>0.62189054726368154</c:v>
                      </c:pt>
                      <c:pt idx="125">
                        <c:v>0.62686567164179108</c:v>
                      </c:pt>
                      <c:pt idx="126">
                        <c:v>0.63184079601990051</c:v>
                      </c:pt>
                      <c:pt idx="127">
                        <c:v>0.63681592039800994</c:v>
                      </c:pt>
                      <c:pt idx="128">
                        <c:v>0.64179104477611937</c:v>
                      </c:pt>
                      <c:pt idx="129">
                        <c:v>0.64676616915422891</c:v>
                      </c:pt>
                      <c:pt idx="130">
                        <c:v>0.65174129353233834</c:v>
                      </c:pt>
                      <c:pt idx="131">
                        <c:v>0.65671641791044777</c:v>
                      </c:pt>
                      <c:pt idx="132">
                        <c:v>0.6616915422885572</c:v>
                      </c:pt>
                      <c:pt idx="133">
                        <c:v>0.66666666666666663</c:v>
                      </c:pt>
                      <c:pt idx="134">
                        <c:v>0.67164179104477617</c:v>
                      </c:pt>
                      <c:pt idx="135">
                        <c:v>0.6766169154228856</c:v>
                      </c:pt>
                      <c:pt idx="136">
                        <c:v>0.68159203980099503</c:v>
                      </c:pt>
                      <c:pt idx="137">
                        <c:v>0.68656716417910446</c:v>
                      </c:pt>
                      <c:pt idx="138">
                        <c:v>0.69154228855721389</c:v>
                      </c:pt>
                      <c:pt idx="139">
                        <c:v>0.69651741293532343</c:v>
                      </c:pt>
                      <c:pt idx="140">
                        <c:v>0.70149253731343286</c:v>
                      </c:pt>
                      <c:pt idx="141">
                        <c:v>0.70646766169154229</c:v>
                      </c:pt>
                      <c:pt idx="142">
                        <c:v>0.71144278606965172</c:v>
                      </c:pt>
                      <c:pt idx="143">
                        <c:v>0.71641791044776115</c:v>
                      </c:pt>
                      <c:pt idx="144">
                        <c:v>0.72139303482587069</c:v>
                      </c:pt>
                      <c:pt idx="145">
                        <c:v>0.72636815920398012</c:v>
                      </c:pt>
                      <c:pt idx="146">
                        <c:v>0.73134328358208955</c:v>
                      </c:pt>
                      <c:pt idx="147">
                        <c:v>0.73631840796019898</c:v>
                      </c:pt>
                      <c:pt idx="148">
                        <c:v>0.74129353233830841</c:v>
                      </c:pt>
                      <c:pt idx="149">
                        <c:v>0.74626865671641796</c:v>
                      </c:pt>
                      <c:pt idx="150">
                        <c:v>0.75124378109452739</c:v>
                      </c:pt>
                      <c:pt idx="151">
                        <c:v>0.75621890547263682</c:v>
                      </c:pt>
                      <c:pt idx="152">
                        <c:v>0.76119402985074625</c:v>
                      </c:pt>
                      <c:pt idx="153">
                        <c:v>0.76616915422885568</c:v>
                      </c:pt>
                      <c:pt idx="154">
                        <c:v>0.77114427860696522</c:v>
                      </c:pt>
                      <c:pt idx="155">
                        <c:v>0.77611940298507465</c:v>
                      </c:pt>
                      <c:pt idx="156">
                        <c:v>0.78109452736318408</c:v>
                      </c:pt>
                      <c:pt idx="157">
                        <c:v>0.78606965174129351</c:v>
                      </c:pt>
                      <c:pt idx="158">
                        <c:v>0.79104477611940294</c:v>
                      </c:pt>
                      <c:pt idx="159">
                        <c:v>0.79601990049751248</c:v>
                      </c:pt>
                      <c:pt idx="160">
                        <c:v>0.80099502487562191</c:v>
                      </c:pt>
                      <c:pt idx="161">
                        <c:v>0.80597014925373134</c:v>
                      </c:pt>
                      <c:pt idx="162">
                        <c:v>0.81094527363184077</c:v>
                      </c:pt>
                      <c:pt idx="163">
                        <c:v>0.8159203980099502</c:v>
                      </c:pt>
                      <c:pt idx="164">
                        <c:v>0.82089552238805974</c:v>
                      </c:pt>
                      <c:pt idx="165">
                        <c:v>0.82587064676616917</c:v>
                      </c:pt>
                      <c:pt idx="166">
                        <c:v>0.8308457711442786</c:v>
                      </c:pt>
                      <c:pt idx="167">
                        <c:v>0.83582089552238803</c:v>
                      </c:pt>
                      <c:pt idx="168">
                        <c:v>0.84079601990049746</c:v>
                      </c:pt>
                      <c:pt idx="169">
                        <c:v>0.845771144278607</c:v>
                      </c:pt>
                      <c:pt idx="170">
                        <c:v>0.85074626865671643</c:v>
                      </c:pt>
                      <c:pt idx="171">
                        <c:v>0.85572139303482586</c:v>
                      </c:pt>
                      <c:pt idx="172">
                        <c:v>0.86069651741293529</c:v>
                      </c:pt>
                      <c:pt idx="173">
                        <c:v>0.86567164179104472</c:v>
                      </c:pt>
                      <c:pt idx="174">
                        <c:v>0.87064676616915426</c:v>
                      </c:pt>
                      <c:pt idx="175">
                        <c:v>0.87562189054726369</c:v>
                      </c:pt>
                      <c:pt idx="176">
                        <c:v>0.88059701492537312</c:v>
                      </c:pt>
                      <c:pt idx="177">
                        <c:v>0.88557213930348255</c:v>
                      </c:pt>
                      <c:pt idx="178">
                        <c:v>0.89054726368159209</c:v>
                      </c:pt>
                      <c:pt idx="179">
                        <c:v>0.89552238805970152</c:v>
                      </c:pt>
                      <c:pt idx="180">
                        <c:v>0.90049751243781095</c:v>
                      </c:pt>
                      <c:pt idx="181">
                        <c:v>0.90547263681592038</c:v>
                      </c:pt>
                      <c:pt idx="182">
                        <c:v>0.91044776119402981</c:v>
                      </c:pt>
                      <c:pt idx="183">
                        <c:v>0.91542288557213936</c:v>
                      </c:pt>
                      <c:pt idx="184">
                        <c:v>0.92039800995024879</c:v>
                      </c:pt>
                      <c:pt idx="185">
                        <c:v>0.92537313432835822</c:v>
                      </c:pt>
                      <c:pt idx="186">
                        <c:v>0.93034825870646765</c:v>
                      </c:pt>
                      <c:pt idx="187">
                        <c:v>0.93532338308457708</c:v>
                      </c:pt>
                      <c:pt idx="188">
                        <c:v>0.94029850746268662</c:v>
                      </c:pt>
                      <c:pt idx="189">
                        <c:v>0.94527363184079605</c:v>
                      </c:pt>
                      <c:pt idx="190">
                        <c:v>0.95024875621890548</c:v>
                      </c:pt>
                      <c:pt idx="191">
                        <c:v>0.95522388059701491</c:v>
                      </c:pt>
                      <c:pt idx="192">
                        <c:v>0.96019900497512434</c:v>
                      </c:pt>
                      <c:pt idx="193">
                        <c:v>0.96517412935323388</c:v>
                      </c:pt>
                      <c:pt idx="194">
                        <c:v>0.97014925373134331</c:v>
                      </c:pt>
                      <c:pt idx="195">
                        <c:v>0.97512437810945274</c:v>
                      </c:pt>
                      <c:pt idx="196">
                        <c:v>0.98009950248756217</c:v>
                      </c:pt>
                      <c:pt idx="197">
                        <c:v>0.9850746268656716</c:v>
                      </c:pt>
                      <c:pt idx="198">
                        <c:v>0.99004975124378114</c:v>
                      </c:pt>
                      <c:pt idx="199">
                        <c:v>0.99502487562189057</c:v>
                      </c:pt>
                      <c:pt idx="200">
                        <c:v>1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'New Harbor'!$C$13:$C$213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1.8422022490685306E-5</c:v>
                      </c:pt>
                      <c:pt idx="1">
                        <c:v>6.0778030235155328E-5</c:v>
                      </c:pt>
                      <c:pt idx="2">
                        <c:v>1.0055438399202836E-4</c:v>
                      </c:pt>
                      <c:pt idx="3">
                        <c:v>1.3825575146526607E-4</c:v>
                      </c:pt>
                      <c:pt idx="4">
                        <c:v>1.7391393502872988E-4</c:v>
                      </c:pt>
                      <c:pt idx="5">
                        <c:v>2.0759165535474784E-4</c:v>
                      </c:pt>
                      <c:pt idx="6">
                        <c:v>2.3936653356217846E-4</c:v>
                      </c:pt>
                      <c:pt idx="7">
                        <c:v>2.6932087820644455E-4</c:v>
                      </c:pt>
                      <c:pt idx="8">
                        <c:v>2.9754284609723349E-4</c:v>
                      </c:pt>
                      <c:pt idx="9">
                        <c:v>3.2411371470752244E-4</c:v>
                      </c:pt>
                      <c:pt idx="10">
                        <c:v>3.4914379246912521E-4</c:v>
                      </c:pt>
                      <c:pt idx="11">
                        <c:v>3.7271018787794243E-4</c:v>
                      </c:pt>
                      <c:pt idx="12">
                        <c:v>3.9488485820756455E-4</c:v>
                      </c:pt>
                      <c:pt idx="13">
                        <c:v>4.1576143320149785E-4</c:v>
                      </c:pt>
                      <c:pt idx="14">
                        <c:v>4.3540173998359217E-4</c:v>
                      </c:pt>
                      <c:pt idx="15">
                        <c:v>4.5386869718258669E-4</c:v>
                      </c:pt>
                      <c:pt idx="16">
                        <c:v>4.712192519164721E-4</c:v>
                      </c:pt>
                      <c:pt idx="17">
                        <c:v>4.875030987552669E-4</c:v>
                      </c:pt>
                      <c:pt idx="18">
                        <c:v>5.0276854257772397E-4</c:v>
                      </c:pt>
                      <c:pt idx="19">
                        <c:v>5.170735852974102E-4</c:v>
                      </c:pt>
                      <c:pt idx="20">
                        <c:v>5.3043925710806298E-4</c:v>
                      </c:pt>
                      <c:pt idx="21">
                        <c:v>5.4289462332938001E-4</c:v>
                      </c:pt>
                      <c:pt idx="22">
                        <c:v>5.5449843492043447E-4</c:v>
                      </c:pt>
                      <c:pt idx="23">
                        <c:v>5.65238949426993E-4</c:v>
                      </c:pt>
                      <c:pt idx="24">
                        <c:v>5.7512514192435856E-4</c:v>
                      </c:pt>
                      <c:pt idx="25">
                        <c:v>5.841511458822982E-4</c:v>
                      </c:pt>
                      <c:pt idx="26">
                        <c:v>5.923061722410036E-4</c:v>
                      </c:pt>
                      <c:pt idx="27">
                        <c:v>5.9955885698196817E-4</c:v>
                      </c:pt>
                      <c:pt idx="28">
                        <c:v>6.0631454698732571E-4</c:v>
                      </c:pt>
                      <c:pt idx="29">
                        <c:v>6.1174657693887583E-4</c:v>
                      </c:pt>
                      <c:pt idx="30">
                        <c:v>6.1604461334728816E-4</c:v>
                      </c:pt>
                      <c:pt idx="31">
                        <c:v>6.1942607709858204E-4</c:v>
                      </c:pt>
                      <c:pt idx="32">
                        <c:v>6.2100712360541987E-4</c:v>
                      </c:pt>
                      <c:pt idx="33">
                        <c:v>6.207005291035268E-4</c:v>
                      </c:pt>
                      <c:pt idx="34">
                        <c:v>6.1814314787638717E-4</c:v>
                      </c:pt>
                      <c:pt idx="35">
                        <c:v>6.1273554391287036E-4</c:v>
                      </c:pt>
                      <c:pt idx="36">
                        <c:v>6.0386068342971669E-4</c:v>
                      </c:pt>
                      <c:pt idx="37">
                        <c:v>5.9049935360414854E-4</c:v>
                      </c:pt>
                      <c:pt idx="38">
                        <c:v>5.7159528788877602E-4</c:v>
                      </c:pt>
                      <c:pt idx="39">
                        <c:v>5.4538914888877757E-4</c:v>
                      </c:pt>
                      <c:pt idx="40">
                        <c:v>4.6506643250944133E-4</c:v>
                      </c:pt>
                      <c:pt idx="41">
                        <c:v>3.7430642597123775E-4</c:v>
                      </c:pt>
                      <c:pt idx="42">
                        <c:v>3.1172469667854866E-4</c:v>
                      </c:pt>
                      <c:pt idx="43">
                        <c:v>2.4448368572589071E-4</c:v>
                      </c:pt>
                      <c:pt idx="44">
                        <c:v>1.7329908143635782E-4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8.1024386429225245E-4</c:v>
                      </c:pt>
                      <c:pt idx="56">
                        <c:v>1.6184331728654406E-3</c:v>
                      </c:pt>
                      <c:pt idx="57">
                        <c:v>2.3768814333432475E-3</c:v>
                      </c:pt>
                      <c:pt idx="58">
                        <c:v>3.0889886505968845E-3</c:v>
                      </c:pt>
                      <c:pt idx="59">
                        <c:v>3.8511514503267092E-3</c:v>
                      </c:pt>
                      <c:pt idx="60">
                        <c:v>4.5259228784855438E-3</c:v>
                      </c:pt>
                      <c:pt idx="61">
                        <c:v>5.0503072595748256E-3</c:v>
                      </c:pt>
                      <c:pt idx="62">
                        <c:v>5.5497199694165139E-3</c:v>
                      </c:pt>
                      <c:pt idx="63">
                        <c:v>6.0287339777383066E-3</c:v>
                      </c:pt>
                      <c:pt idx="64">
                        <c:v>6.4903378826718771E-3</c:v>
                      </c:pt>
                      <c:pt idx="65">
                        <c:v>6.9370995568194859E-3</c:v>
                      </c:pt>
                      <c:pt idx="66">
                        <c:v>7.3707147088500399E-3</c:v>
                      </c:pt>
                      <c:pt idx="67">
                        <c:v>7.7926565961994546E-3</c:v>
                      </c:pt>
                      <c:pt idx="68">
                        <c:v>8.203893943466288E-3</c:v>
                      </c:pt>
                      <c:pt idx="69">
                        <c:v>8.605304951166997E-3</c:v>
                      </c:pt>
                      <c:pt idx="70">
                        <c:v>8.9973029187244147E-3</c:v>
                      </c:pt>
                      <c:pt idx="71">
                        <c:v>9.3803850430955529E-3</c:v>
                      </c:pt>
                      <c:pt idx="72">
                        <c:v>9.7548159469102065E-3</c:v>
                      </c:pt>
                      <c:pt idx="73">
                        <c:v>1.0120684372226076E-2</c:v>
                      </c:pt>
                      <c:pt idx="74">
                        <c:v>1.047805271422216E-2</c:v>
                      </c:pt>
                      <c:pt idx="75">
                        <c:v>1.0826882264105287E-2</c:v>
                      </c:pt>
                      <c:pt idx="76">
                        <c:v>1.1167028971325977E-2</c:v>
                      </c:pt>
                      <c:pt idx="77">
                        <c:v>1.1498292350918373E-2</c:v>
                      </c:pt>
                      <c:pt idx="78">
                        <c:v>1.1820419065707331E-2</c:v>
                      </c:pt>
                      <c:pt idx="79">
                        <c:v>1.213312880347397E-2</c:v>
                      </c:pt>
                      <c:pt idx="80">
                        <c:v>1.2435918191888443E-2</c:v>
                      </c:pt>
                      <c:pt idx="81">
                        <c:v>1.2728365944089871E-2</c:v>
                      </c:pt>
                      <c:pt idx="82">
                        <c:v>1.3010058633073949E-2</c:v>
                      </c:pt>
                      <c:pt idx="83">
                        <c:v>1.3280342176041722E-2</c:v>
                      </c:pt>
                      <c:pt idx="84">
                        <c:v>1.3538658049580052E-2</c:v>
                      </c:pt>
                      <c:pt idx="85">
                        <c:v>1.3784405163475427E-2</c:v>
                      </c:pt>
                      <c:pt idx="86">
                        <c:v>1.4016937374748437E-2</c:v>
                      </c:pt>
                      <c:pt idx="87">
                        <c:v>1.4235590048192063E-2</c:v>
                      </c:pt>
                      <c:pt idx="88">
                        <c:v>1.4439665580157404E-2</c:v>
                      </c:pt>
                      <c:pt idx="89">
                        <c:v>1.4628443908859945E-2</c:v>
                      </c:pt>
                      <c:pt idx="90">
                        <c:v>1.4801194395922259E-2</c:v>
                      </c:pt>
                      <c:pt idx="91">
                        <c:v>1.4957173879467735E-2</c:v>
                      </c:pt>
                      <c:pt idx="92">
                        <c:v>1.5095622440037849E-2</c:v>
                      </c:pt>
                      <c:pt idx="93">
                        <c:v>1.5215796211826537E-2</c:v>
                      </c:pt>
                      <c:pt idx="94">
                        <c:v>1.531695025801663E-2</c:v>
                      </c:pt>
                      <c:pt idx="95">
                        <c:v>1.5398352901793528E-2</c:v>
                      </c:pt>
                      <c:pt idx="96">
                        <c:v>1.5459293519977423E-2</c:v>
                      </c:pt>
                      <c:pt idx="97">
                        <c:v>1.5499087289430511E-2</c:v>
                      </c:pt>
                      <c:pt idx="98">
                        <c:v>1.551708505191445E-2</c:v>
                      </c:pt>
                      <c:pt idx="99">
                        <c:v>1.5512675157671544E-2</c:v>
                      </c:pt>
                      <c:pt idx="100">
                        <c:v>1.5484667835264249E-2</c:v>
                      </c:pt>
                      <c:pt idx="101">
                        <c:v>1.5432742492950612E-2</c:v>
                      </c:pt>
                      <c:pt idx="102">
                        <c:v>1.5357574404033637E-2</c:v>
                      </c:pt>
                      <c:pt idx="103">
                        <c:v>1.5259250834725631E-2</c:v>
                      </c:pt>
                      <c:pt idx="104">
                        <c:v>1.5137914294686326E-2</c:v>
                      </c:pt>
                      <c:pt idx="105">
                        <c:v>1.4993763960005641E-2</c:v>
                      </c:pt>
                      <c:pt idx="106">
                        <c:v>1.482704889460508E-2</c:v>
                      </c:pt>
                      <c:pt idx="107">
                        <c:v>1.463806665868623E-2</c:v>
                      </c:pt>
                      <c:pt idx="108">
                        <c:v>1.4427157333462847E-2</c:v>
                      </c:pt>
                      <c:pt idx="109">
                        <c:v>1.4194700419124458E-2</c:v>
                      </c:pt>
                      <c:pt idx="110">
                        <c:v>1.3941109577953456E-2</c:v>
                      </c:pt>
                      <c:pt idx="111">
                        <c:v>1.3666828615418868E-2</c:v>
                      </c:pt>
                      <c:pt idx="112">
                        <c:v>1.3372326925433702E-2</c:v>
                      </c:pt>
                      <c:pt idx="113">
                        <c:v>1.3058095086963253E-2</c:v>
                      </c:pt>
                      <c:pt idx="114">
                        <c:v>1.2724641020752877E-2</c:v>
                      </c:pt>
                      <c:pt idx="115">
                        <c:v>1.2372485555867086E-2</c:v>
                      </c:pt>
                      <c:pt idx="116">
                        <c:v>1.2002159313726668E-2</c:v>
                      </c:pt>
                      <c:pt idx="117">
                        <c:v>1.1614198480646295E-2</c:v>
                      </c:pt>
                      <c:pt idx="118">
                        <c:v>1.1209142435826602E-2</c:v>
                      </c:pt>
                      <c:pt idx="119">
                        <c:v>1.0787529886333811E-2</c:v>
                      </c:pt>
                      <c:pt idx="120">
                        <c:v>1.0349897252998657E-2</c:v>
                      </c:pt>
                      <c:pt idx="121">
                        <c:v>9.8967752699875445E-3</c:v>
                      </c:pt>
                      <c:pt idx="122">
                        <c:v>9.428688136371155E-3</c:v>
                      </c:pt>
                      <c:pt idx="123">
                        <c:v>8.9461506452385674E-3</c:v>
                      </c:pt>
                      <c:pt idx="124">
                        <c:v>8.4496681012006993E-3</c:v>
                      </c:pt>
                      <c:pt idx="125">
                        <c:v>7.9397340176279446E-3</c:v>
                      </c:pt>
                      <c:pt idx="126">
                        <c:v>7.4168307929534773E-3</c:v>
                      </c:pt>
                      <c:pt idx="127">
                        <c:v>6.8814279962609477E-3</c:v>
                      </c:pt>
                      <c:pt idx="128">
                        <c:v>6.333983788439565E-3</c:v>
                      </c:pt>
                      <c:pt idx="129">
                        <c:v>5.7749438042467502E-3</c:v>
                      </c:pt>
                      <c:pt idx="130">
                        <c:v>5.2047432986776082E-3</c:v>
                      </c:pt>
                      <c:pt idx="131">
                        <c:v>4.6238066262264963E-3</c:v>
                      </c:pt>
                      <c:pt idx="132">
                        <c:v>4.0325500884826702E-3</c:v>
                      </c:pt>
                      <c:pt idx="133">
                        <c:v>3.4313820076231848E-3</c:v>
                      </c:pt>
                      <c:pt idx="134">
                        <c:v>2.8207062473737947E-3</c:v>
                      </c:pt>
                      <c:pt idx="135">
                        <c:v>2.200922877879746E-3</c:v>
                      </c:pt>
                      <c:pt idx="136">
                        <c:v>1.572432337756951E-3</c:v>
                      </c:pt>
                      <c:pt idx="137">
                        <c:v>9.356366905060357E-4</c:v>
                      </c:pt>
                      <c:pt idx="138">
                        <c:v>2.9094438932895103E-4</c:v>
                      </c:pt>
                      <c:pt idx="139">
                        <c:v>-3.6122786883146499E-4</c:v>
                      </c:pt>
                      <c:pt idx="140">
                        <c:v>-1.0204498246402108E-3</c:v>
                      </c:pt>
                      <c:pt idx="141">
                        <c:v>-1.6862751888920015E-3</c:v>
                      </c:pt>
                      <c:pt idx="142">
                        <c:v>-2.3582358378894806E-3</c:v>
                      </c:pt>
                      <c:pt idx="143">
                        <c:v>-3.0358387016965463E-3</c:v>
                      </c:pt>
                      <c:pt idx="144">
                        <c:v>-3.7185595743356946E-3</c:v>
                      </c:pt>
                      <c:pt idx="145">
                        <c:v>-4.4058393024373754E-3</c:v>
                      </c:pt>
                      <c:pt idx="146">
                        <c:v>-5.0970773626922384E-3</c:v>
                      </c:pt>
                      <c:pt idx="147">
                        <c:v>-5.7916272266026721E-3</c:v>
                      </c:pt>
                      <c:pt idx="148">
                        <c:v>-6.4887896496316419E-3</c:v>
                      </c:pt>
                      <c:pt idx="149">
                        <c:v>-7.1878355571712016E-3</c:v>
                      </c:pt>
                      <c:pt idx="150">
                        <c:v>-7.8878848685047884E-3</c:v>
                      </c:pt>
                      <c:pt idx="151">
                        <c:v>-8.5880876211220612E-3</c:v>
                      </c:pt>
                      <c:pt idx="152">
                        <c:v>-9.2874227457634372E-3</c:v>
                      </c:pt>
                      <c:pt idx="153">
                        <c:v>-9.9848761797047617E-3</c:v>
                      </c:pt>
                      <c:pt idx="154">
                        <c:v>-1.0679311985087028E-2</c:v>
                      </c:pt>
                      <c:pt idx="155">
                        <c:v>-1.1369507023820939E-2</c:v>
                      </c:pt>
                      <c:pt idx="156">
                        <c:v>-1.2054138983367707E-2</c:v>
                      </c:pt>
                      <c:pt idx="157">
                        <c:v>-1.2731786425381584E-2</c:v>
                      </c:pt>
                      <c:pt idx="158">
                        <c:v>-1.3400919610808382E-2</c:v>
                      </c:pt>
                      <c:pt idx="159">
                        <c:v>-1.4059901410727185E-2</c:v>
                      </c:pt>
                      <c:pt idx="160">
                        <c:v>-1.4706979125345319E-2</c:v>
                      </c:pt>
                      <c:pt idx="161">
                        <c:v>-1.5340286482454012E-2</c:v>
                      </c:pt>
                      <c:pt idx="162">
                        <c:v>-1.5957836748467295E-2</c:v>
                      </c:pt>
                      <c:pt idx="163">
                        <c:v>-1.6557526067143134E-2</c:v>
                      </c:pt>
                      <c:pt idx="164">
                        <c:v>-1.7137128158734097E-2</c:v>
                      </c:pt>
                      <c:pt idx="165">
                        <c:v>-1.7694299263231603E-2</c:v>
                      </c:pt>
                      <c:pt idx="166">
                        <c:v>-1.8226574714469479E-2</c:v>
                      </c:pt>
                      <c:pt idx="167">
                        <c:v>-1.8731375751392842E-2</c:v>
                      </c:pt>
                      <c:pt idx="168">
                        <c:v>-1.9206008238664279E-2</c:v>
                      </c:pt>
                      <c:pt idx="169">
                        <c:v>-1.9647671597993438E-2</c:v>
                      </c:pt>
                      <c:pt idx="170">
                        <c:v>-2.0053459925152225E-2</c:v>
                      </c:pt>
                      <c:pt idx="171">
                        <c:v>-2.0420373272616161E-2</c:v>
                      </c:pt>
                      <c:pt idx="172">
                        <c:v>-2.0745321384838124E-2</c:v>
                      </c:pt>
                      <c:pt idx="173">
                        <c:v>-2.1025137534198997E-2</c:v>
                      </c:pt>
                      <c:pt idx="174">
                        <c:v>-2.12565850615739E-2</c:v>
                      </c:pt>
                      <c:pt idx="175">
                        <c:v>-2.143637392945023E-2</c:v>
                      </c:pt>
                      <c:pt idx="176">
                        <c:v>-2.1561170211508374E-2</c:v>
                      </c:pt>
                      <c:pt idx="177">
                        <c:v>-2.162761547669902E-2</c:v>
                      </c:pt>
                      <c:pt idx="178">
                        <c:v>-2.1632339314784491E-2</c:v>
                      </c:pt>
                      <c:pt idx="179">
                        <c:v>-2.1571981595103418E-2</c:v>
                      </c:pt>
                      <c:pt idx="180">
                        <c:v>-2.1443208033433647E-2</c:v>
                      </c:pt>
                      <c:pt idx="181">
                        <c:v>-2.1242735261632069E-2</c:v>
                      </c:pt>
                      <c:pt idx="182">
                        <c:v>-2.0967349311413933E-2</c:v>
                      </c:pt>
                      <c:pt idx="183">
                        <c:v>-2.0613933251035499E-2</c:v>
                      </c:pt>
                      <c:pt idx="184">
                        <c:v>-2.0179488237772436E-2</c:v>
                      </c:pt>
                      <c:pt idx="185">
                        <c:v>-1.9661163157456637E-2</c:v>
                      </c:pt>
                      <c:pt idx="186">
                        <c:v>-1.9056277491537172E-2</c:v>
                      </c:pt>
                      <c:pt idx="187">
                        <c:v>-1.8362351804595261E-2</c:v>
                      </c:pt>
                      <c:pt idx="188">
                        <c:v>-1.7577130916773813E-2</c:v>
                      </c:pt>
                      <c:pt idx="189">
                        <c:v>-1.6698612975514338E-2</c:v>
                      </c:pt>
                      <c:pt idx="190">
                        <c:v>-1.5725070006696887E-2</c:v>
                      </c:pt>
                      <c:pt idx="191">
                        <c:v>-1.4655071211433618E-2</c:v>
                      </c:pt>
                      <c:pt idx="192">
                        <c:v>-1.3487495325100737E-2</c:v>
                      </c:pt>
                      <c:pt idx="193">
                        <c:v>-1.2221539853991577E-2</c:v>
                      </c:pt>
                      <c:pt idx="194">
                        <c:v>-1.0856714961217834E-2</c:v>
                      </c:pt>
                      <c:pt idx="195">
                        <c:v>-9.3928235366964093E-3</c:v>
                      </c:pt>
                      <c:pt idx="196">
                        <c:v>-7.8299203826683889E-3</c:v>
                      </c:pt>
                      <c:pt idx="197">
                        <c:v>-6.1682449531634802E-3</c:v>
                      </c:pt>
                      <c:pt idx="198">
                        <c:v>-4.4081753093553992E-3</c:v>
                      </c:pt>
                      <c:pt idx="199">
                        <c:v>-2.5505588382191426E-3</c:v>
                      </c:pt>
                      <c:pt idx="200">
                        <c:v>-5.300162754347796E-4</c:v>
                      </c:pt>
                    </c:numCache>
                  </c:numRef>
                </c:yVal>
                <c:smooth val="0"/>
                <c:extLst>
                  <c:ext xmlns:c16="http://schemas.microsoft.com/office/drawing/2014/chart" uri="{C3380CC4-5D6E-409C-BE32-E72D297353CC}">
                    <c16:uniqueId val="{00000000-6372-48DB-B2F5-2F7D8EB4E064}"/>
                  </c:ext>
                </c:extLst>
              </c15:ser>
            </c15:filteredScatterSeries>
            <c15:filteredScatterSeries>
              <c15:ser>
                <c:idx val="2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Harbor'!$D$12</c15:sqref>
                        </c15:formulaRef>
                      </c:ext>
                    </c:extLst>
                    <c:strCache>
                      <c:ptCount val="1"/>
                      <c:pt idx="0">
                        <c:v>3 Ships Re 1000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Harbor'!$A$13:$A$213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4.9751243781094526E-3</c:v>
                      </c:pt>
                      <c:pt idx="1">
                        <c:v>9.9502487562189053E-3</c:v>
                      </c:pt>
                      <c:pt idx="2">
                        <c:v>1.4925373134328358E-2</c:v>
                      </c:pt>
                      <c:pt idx="3">
                        <c:v>1.9900497512437811E-2</c:v>
                      </c:pt>
                      <c:pt idx="4">
                        <c:v>2.4875621890547265E-2</c:v>
                      </c:pt>
                      <c:pt idx="5">
                        <c:v>2.9850746268656716E-2</c:v>
                      </c:pt>
                      <c:pt idx="6">
                        <c:v>3.482587064676617E-2</c:v>
                      </c:pt>
                      <c:pt idx="7">
                        <c:v>3.9800995024875621E-2</c:v>
                      </c:pt>
                      <c:pt idx="8">
                        <c:v>4.4776119402985072E-2</c:v>
                      </c:pt>
                      <c:pt idx="9">
                        <c:v>4.975124378109453E-2</c:v>
                      </c:pt>
                      <c:pt idx="10">
                        <c:v>5.4726368159203981E-2</c:v>
                      </c:pt>
                      <c:pt idx="11">
                        <c:v>5.9701492537313432E-2</c:v>
                      </c:pt>
                      <c:pt idx="12">
                        <c:v>6.4676616915422883E-2</c:v>
                      </c:pt>
                      <c:pt idx="13">
                        <c:v>6.965174129353234E-2</c:v>
                      </c:pt>
                      <c:pt idx="14">
                        <c:v>7.4626865671641784E-2</c:v>
                      </c:pt>
                      <c:pt idx="15">
                        <c:v>7.9601990049751242E-2</c:v>
                      </c:pt>
                      <c:pt idx="16">
                        <c:v>8.45771144278607E-2</c:v>
                      </c:pt>
                      <c:pt idx="17">
                        <c:v>8.9552238805970144E-2</c:v>
                      </c:pt>
                      <c:pt idx="18">
                        <c:v>9.4527363184079602E-2</c:v>
                      </c:pt>
                      <c:pt idx="19">
                        <c:v>9.950248756218906E-2</c:v>
                      </c:pt>
                      <c:pt idx="20">
                        <c:v>0.1044776119402985</c:v>
                      </c:pt>
                      <c:pt idx="21">
                        <c:v>0.10945273631840796</c:v>
                      </c:pt>
                      <c:pt idx="22">
                        <c:v>0.11442786069651742</c:v>
                      </c:pt>
                      <c:pt idx="23">
                        <c:v>0.11940298507462686</c:v>
                      </c:pt>
                      <c:pt idx="24">
                        <c:v>0.12437810945273632</c:v>
                      </c:pt>
                      <c:pt idx="25">
                        <c:v>0.12935323383084577</c:v>
                      </c:pt>
                      <c:pt idx="26">
                        <c:v>0.13432835820895522</c:v>
                      </c:pt>
                      <c:pt idx="27">
                        <c:v>0.13930348258706468</c:v>
                      </c:pt>
                      <c:pt idx="28">
                        <c:v>0.14427860696517414</c:v>
                      </c:pt>
                      <c:pt idx="29">
                        <c:v>0.14925373134328357</c:v>
                      </c:pt>
                      <c:pt idx="30">
                        <c:v>0.15422885572139303</c:v>
                      </c:pt>
                      <c:pt idx="31">
                        <c:v>0.15920398009950248</c:v>
                      </c:pt>
                      <c:pt idx="32">
                        <c:v>0.16417910447761194</c:v>
                      </c:pt>
                      <c:pt idx="33">
                        <c:v>0.1691542288557214</c:v>
                      </c:pt>
                      <c:pt idx="34">
                        <c:v>0.17412935323383086</c:v>
                      </c:pt>
                      <c:pt idx="35">
                        <c:v>0.17910447761194029</c:v>
                      </c:pt>
                      <c:pt idx="36">
                        <c:v>0.18407960199004975</c:v>
                      </c:pt>
                      <c:pt idx="37">
                        <c:v>0.1890547263681592</c:v>
                      </c:pt>
                      <c:pt idx="38">
                        <c:v>0.19402985074626866</c:v>
                      </c:pt>
                      <c:pt idx="39">
                        <c:v>0.19900497512437812</c:v>
                      </c:pt>
                      <c:pt idx="40">
                        <c:v>0.20398009950248755</c:v>
                      </c:pt>
                      <c:pt idx="41">
                        <c:v>0.20895522388059701</c:v>
                      </c:pt>
                      <c:pt idx="42">
                        <c:v>0.21393034825870647</c:v>
                      </c:pt>
                      <c:pt idx="43">
                        <c:v>0.21890547263681592</c:v>
                      </c:pt>
                      <c:pt idx="44">
                        <c:v>0.22388059701492538</c:v>
                      </c:pt>
                      <c:pt idx="45">
                        <c:v>0.22885572139303484</c:v>
                      </c:pt>
                      <c:pt idx="46">
                        <c:v>0.23383084577114427</c:v>
                      </c:pt>
                      <c:pt idx="47">
                        <c:v>0.23880597014925373</c:v>
                      </c:pt>
                      <c:pt idx="48">
                        <c:v>0.24378109452736318</c:v>
                      </c:pt>
                      <c:pt idx="49">
                        <c:v>0.24875621890547264</c:v>
                      </c:pt>
                      <c:pt idx="50">
                        <c:v>0.2537313432835821</c:v>
                      </c:pt>
                      <c:pt idx="51">
                        <c:v>0.25870646766169153</c:v>
                      </c:pt>
                      <c:pt idx="52">
                        <c:v>0.26368159203980102</c:v>
                      </c:pt>
                      <c:pt idx="53">
                        <c:v>0.26865671641791045</c:v>
                      </c:pt>
                      <c:pt idx="54">
                        <c:v>0.27363184079601988</c:v>
                      </c:pt>
                      <c:pt idx="55">
                        <c:v>0.27860696517412936</c:v>
                      </c:pt>
                      <c:pt idx="56">
                        <c:v>0.28358208955223879</c:v>
                      </c:pt>
                      <c:pt idx="57">
                        <c:v>0.28855721393034828</c:v>
                      </c:pt>
                      <c:pt idx="58">
                        <c:v>0.29353233830845771</c:v>
                      </c:pt>
                      <c:pt idx="59">
                        <c:v>0.29850746268656714</c:v>
                      </c:pt>
                      <c:pt idx="60">
                        <c:v>0.30348258706467662</c:v>
                      </c:pt>
                      <c:pt idx="61">
                        <c:v>0.30845771144278605</c:v>
                      </c:pt>
                      <c:pt idx="62">
                        <c:v>0.31343283582089554</c:v>
                      </c:pt>
                      <c:pt idx="63">
                        <c:v>0.31840796019900497</c:v>
                      </c:pt>
                      <c:pt idx="64">
                        <c:v>0.32338308457711445</c:v>
                      </c:pt>
                      <c:pt idx="65">
                        <c:v>0.32835820895522388</c:v>
                      </c:pt>
                      <c:pt idx="66">
                        <c:v>0.33333333333333331</c:v>
                      </c:pt>
                      <c:pt idx="67">
                        <c:v>0.3383084577114428</c:v>
                      </c:pt>
                      <c:pt idx="68">
                        <c:v>0.34328358208955223</c:v>
                      </c:pt>
                      <c:pt idx="69">
                        <c:v>0.34825870646766172</c:v>
                      </c:pt>
                      <c:pt idx="70">
                        <c:v>0.35323383084577115</c:v>
                      </c:pt>
                      <c:pt idx="71">
                        <c:v>0.35820895522388058</c:v>
                      </c:pt>
                      <c:pt idx="72">
                        <c:v>0.36318407960199006</c:v>
                      </c:pt>
                      <c:pt idx="73">
                        <c:v>0.36815920398009949</c:v>
                      </c:pt>
                      <c:pt idx="74">
                        <c:v>0.37313432835820898</c:v>
                      </c:pt>
                      <c:pt idx="75">
                        <c:v>0.37810945273631841</c:v>
                      </c:pt>
                      <c:pt idx="76">
                        <c:v>0.38308457711442784</c:v>
                      </c:pt>
                      <c:pt idx="77">
                        <c:v>0.38805970149253732</c:v>
                      </c:pt>
                      <c:pt idx="78">
                        <c:v>0.39303482587064675</c:v>
                      </c:pt>
                      <c:pt idx="79">
                        <c:v>0.39800995024875624</c:v>
                      </c:pt>
                      <c:pt idx="80">
                        <c:v>0.40298507462686567</c:v>
                      </c:pt>
                      <c:pt idx="81">
                        <c:v>0.4079601990049751</c:v>
                      </c:pt>
                      <c:pt idx="82">
                        <c:v>0.41293532338308458</c:v>
                      </c:pt>
                      <c:pt idx="83">
                        <c:v>0.41791044776119401</c:v>
                      </c:pt>
                      <c:pt idx="84">
                        <c:v>0.4228855721393035</c:v>
                      </c:pt>
                      <c:pt idx="85">
                        <c:v>0.42786069651741293</c:v>
                      </c:pt>
                      <c:pt idx="86">
                        <c:v>0.43283582089552236</c:v>
                      </c:pt>
                      <c:pt idx="87">
                        <c:v>0.43781094527363185</c:v>
                      </c:pt>
                      <c:pt idx="88">
                        <c:v>0.44278606965174128</c:v>
                      </c:pt>
                      <c:pt idx="89">
                        <c:v>0.44776119402985076</c:v>
                      </c:pt>
                      <c:pt idx="90">
                        <c:v>0.45273631840796019</c:v>
                      </c:pt>
                      <c:pt idx="91">
                        <c:v>0.45771144278606968</c:v>
                      </c:pt>
                      <c:pt idx="92">
                        <c:v>0.46268656716417911</c:v>
                      </c:pt>
                      <c:pt idx="93">
                        <c:v>0.46766169154228854</c:v>
                      </c:pt>
                      <c:pt idx="94">
                        <c:v>0.47263681592039802</c:v>
                      </c:pt>
                      <c:pt idx="95">
                        <c:v>0.47761194029850745</c:v>
                      </c:pt>
                      <c:pt idx="96">
                        <c:v>0.48258706467661694</c:v>
                      </c:pt>
                      <c:pt idx="97">
                        <c:v>0.48756218905472637</c:v>
                      </c:pt>
                      <c:pt idx="98">
                        <c:v>0.4925373134328358</c:v>
                      </c:pt>
                      <c:pt idx="99">
                        <c:v>0.49751243781094528</c:v>
                      </c:pt>
                      <c:pt idx="100">
                        <c:v>0.50248756218905477</c:v>
                      </c:pt>
                      <c:pt idx="101">
                        <c:v>0.5074626865671642</c:v>
                      </c:pt>
                      <c:pt idx="102">
                        <c:v>0.51243781094527363</c:v>
                      </c:pt>
                      <c:pt idx="103">
                        <c:v>0.51741293532338306</c:v>
                      </c:pt>
                      <c:pt idx="104">
                        <c:v>0.52238805970149249</c:v>
                      </c:pt>
                      <c:pt idx="105">
                        <c:v>0.52736318407960203</c:v>
                      </c:pt>
                      <c:pt idx="106">
                        <c:v>0.53233830845771146</c:v>
                      </c:pt>
                      <c:pt idx="107">
                        <c:v>0.53731343283582089</c:v>
                      </c:pt>
                      <c:pt idx="108">
                        <c:v>0.54228855721393032</c:v>
                      </c:pt>
                      <c:pt idx="109">
                        <c:v>0.54726368159203975</c:v>
                      </c:pt>
                      <c:pt idx="110">
                        <c:v>0.55223880597014929</c:v>
                      </c:pt>
                      <c:pt idx="111">
                        <c:v>0.55721393034825872</c:v>
                      </c:pt>
                      <c:pt idx="112">
                        <c:v>0.56218905472636815</c:v>
                      </c:pt>
                      <c:pt idx="113">
                        <c:v>0.56716417910447758</c:v>
                      </c:pt>
                      <c:pt idx="114">
                        <c:v>0.57213930348258701</c:v>
                      </c:pt>
                      <c:pt idx="115">
                        <c:v>0.57711442786069655</c:v>
                      </c:pt>
                      <c:pt idx="116">
                        <c:v>0.58208955223880599</c:v>
                      </c:pt>
                      <c:pt idx="117">
                        <c:v>0.58706467661691542</c:v>
                      </c:pt>
                      <c:pt idx="118">
                        <c:v>0.59203980099502485</c:v>
                      </c:pt>
                      <c:pt idx="119">
                        <c:v>0.59701492537313428</c:v>
                      </c:pt>
                      <c:pt idx="120">
                        <c:v>0.60199004975124382</c:v>
                      </c:pt>
                      <c:pt idx="121">
                        <c:v>0.60696517412935325</c:v>
                      </c:pt>
                      <c:pt idx="122">
                        <c:v>0.61194029850746268</c:v>
                      </c:pt>
                      <c:pt idx="123">
                        <c:v>0.61691542288557211</c:v>
                      </c:pt>
                      <c:pt idx="124">
                        <c:v>0.62189054726368154</c:v>
                      </c:pt>
                      <c:pt idx="125">
                        <c:v>0.62686567164179108</c:v>
                      </c:pt>
                      <c:pt idx="126">
                        <c:v>0.63184079601990051</c:v>
                      </c:pt>
                      <c:pt idx="127">
                        <c:v>0.63681592039800994</c:v>
                      </c:pt>
                      <c:pt idx="128">
                        <c:v>0.64179104477611937</c:v>
                      </c:pt>
                      <c:pt idx="129">
                        <c:v>0.64676616915422891</c:v>
                      </c:pt>
                      <c:pt idx="130">
                        <c:v>0.65174129353233834</c:v>
                      </c:pt>
                      <c:pt idx="131">
                        <c:v>0.65671641791044777</c:v>
                      </c:pt>
                      <c:pt idx="132">
                        <c:v>0.6616915422885572</c:v>
                      </c:pt>
                      <c:pt idx="133">
                        <c:v>0.66666666666666663</c:v>
                      </c:pt>
                      <c:pt idx="134">
                        <c:v>0.67164179104477617</c:v>
                      </c:pt>
                      <c:pt idx="135">
                        <c:v>0.6766169154228856</c:v>
                      </c:pt>
                      <c:pt idx="136">
                        <c:v>0.68159203980099503</c:v>
                      </c:pt>
                      <c:pt idx="137">
                        <c:v>0.68656716417910446</c:v>
                      </c:pt>
                      <c:pt idx="138">
                        <c:v>0.69154228855721389</c:v>
                      </c:pt>
                      <c:pt idx="139">
                        <c:v>0.69651741293532343</c:v>
                      </c:pt>
                      <c:pt idx="140">
                        <c:v>0.70149253731343286</c:v>
                      </c:pt>
                      <c:pt idx="141">
                        <c:v>0.70646766169154229</c:v>
                      </c:pt>
                      <c:pt idx="142">
                        <c:v>0.71144278606965172</c:v>
                      </c:pt>
                      <c:pt idx="143">
                        <c:v>0.71641791044776115</c:v>
                      </c:pt>
                      <c:pt idx="144">
                        <c:v>0.72139303482587069</c:v>
                      </c:pt>
                      <c:pt idx="145">
                        <c:v>0.72636815920398012</c:v>
                      </c:pt>
                      <c:pt idx="146">
                        <c:v>0.73134328358208955</c:v>
                      </c:pt>
                      <c:pt idx="147">
                        <c:v>0.73631840796019898</c:v>
                      </c:pt>
                      <c:pt idx="148">
                        <c:v>0.74129353233830841</c:v>
                      </c:pt>
                      <c:pt idx="149">
                        <c:v>0.74626865671641796</c:v>
                      </c:pt>
                      <c:pt idx="150">
                        <c:v>0.75124378109452739</c:v>
                      </c:pt>
                      <c:pt idx="151">
                        <c:v>0.75621890547263682</c:v>
                      </c:pt>
                      <c:pt idx="152">
                        <c:v>0.76119402985074625</c:v>
                      </c:pt>
                      <c:pt idx="153">
                        <c:v>0.76616915422885568</c:v>
                      </c:pt>
                      <c:pt idx="154">
                        <c:v>0.77114427860696522</c:v>
                      </c:pt>
                      <c:pt idx="155">
                        <c:v>0.77611940298507465</c:v>
                      </c:pt>
                      <c:pt idx="156">
                        <c:v>0.78109452736318408</c:v>
                      </c:pt>
                      <c:pt idx="157">
                        <c:v>0.78606965174129351</c:v>
                      </c:pt>
                      <c:pt idx="158">
                        <c:v>0.79104477611940294</c:v>
                      </c:pt>
                      <c:pt idx="159">
                        <c:v>0.79601990049751248</c:v>
                      </c:pt>
                      <c:pt idx="160">
                        <c:v>0.80099502487562191</c:v>
                      </c:pt>
                      <c:pt idx="161">
                        <c:v>0.80597014925373134</c:v>
                      </c:pt>
                      <c:pt idx="162">
                        <c:v>0.81094527363184077</c:v>
                      </c:pt>
                      <c:pt idx="163">
                        <c:v>0.8159203980099502</c:v>
                      </c:pt>
                      <c:pt idx="164">
                        <c:v>0.82089552238805974</c:v>
                      </c:pt>
                      <c:pt idx="165">
                        <c:v>0.82587064676616917</c:v>
                      </c:pt>
                      <c:pt idx="166">
                        <c:v>0.8308457711442786</c:v>
                      </c:pt>
                      <c:pt idx="167">
                        <c:v>0.83582089552238803</c:v>
                      </c:pt>
                      <c:pt idx="168">
                        <c:v>0.84079601990049746</c:v>
                      </c:pt>
                      <c:pt idx="169">
                        <c:v>0.845771144278607</c:v>
                      </c:pt>
                      <c:pt idx="170">
                        <c:v>0.85074626865671643</c:v>
                      </c:pt>
                      <c:pt idx="171">
                        <c:v>0.85572139303482586</c:v>
                      </c:pt>
                      <c:pt idx="172">
                        <c:v>0.86069651741293529</c:v>
                      </c:pt>
                      <c:pt idx="173">
                        <c:v>0.86567164179104472</c:v>
                      </c:pt>
                      <c:pt idx="174">
                        <c:v>0.87064676616915426</c:v>
                      </c:pt>
                      <c:pt idx="175">
                        <c:v>0.87562189054726369</c:v>
                      </c:pt>
                      <c:pt idx="176">
                        <c:v>0.88059701492537312</c:v>
                      </c:pt>
                      <c:pt idx="177">
                        <c:v>0.88557213930348255</c:v>
                      </c:pt>
                      <c:pt idx="178">
                        <c:v>0.89054726368159209</c:v>
                      </c:pt>
                      <c:pt idx="179">
                        <c:v>0.89552238805970152</c:v>
                      </c:pt>
                      <c:pt idx="180">
                        <c:v>0.90049751243781095</c:v>
                      </c:pt>
                      <c:pt idx="181">
                        <c:v>0.90547263681592038</c:v>
                      </c:pt>
                      <c:pt idx="182">
                        <c:v>0.91044776119402981</c:v>
                      </c:pt>
                      <c:pt idx="183">
                        <c:v>0.91542288557213936</c:v>
                      </c:pt>
                      <c:pt idx="184">
                        <c:v>0.92039800995024879</c:v>
                      </c:pt>
                      <c:pt idx="185">
                        <c:v>0.92537313432835822</c:v>
                      </c:pt>
                      <c:pt idx="186">
                        <c:v>0.93034825870646765</c:v>
                      </c:pt>
                      <c:pt idx="187">
                        <c:v>0.93532338308457708</c:v>
                      </c:pt>
                      <c:pt idx="188">
                        <c:v>0.94029850746268662</c:v>
                      </c:pt>
                      <c:pt idx="189">
                        <c:v>0.94527363184079605</c:v>
                      </c:pt>
                      <c:pt idx="190">
                        <c:v>0.95024875621890548</c:v>
                      </c:pt>
                      <c:pt idx="191">
                        <c:v>0.95522388059701491</c:v>
                      </c:pt>
                      <c:pt idx="192">
                        <c:v>0.96019900497512434</c:v>
                      </c:pt>
                      <c:pt idx="193">
                        <c:v>0.96517412935323388</c:v>
                      </c:pt>
                      <c:pt idx="194">
                        <c:v>0.97014925373134331</c:v>
                      </c:pt>
                      <c:pt idx="195">
                        <c:v>0.97512437810945274</c:v>
                      </c:pt>
                      <c:pt idx="196">
                        <c:v>0.98009950248756217</c:v>
                      </c:pt>
                      <c:pt idx="197">
                        <c:v>0.9850746268656716</c:v>
                      </c:pt>
                      <c:pt idx="198">
                        <c:v>0.99004975124378114</c:v>
                      </c:pt>
                      <c:pt idx="199">
                        <c:v>0.99502487562189057</c:v>
                      </c:pt>
                      <c:pt idx="2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Harbor'!$D$13:$D$213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1.6944691055740873E-7</c:v>
                      </c:pt>
                      <c:pt idx="1">
                        <c:v>1.3018515064833571E-5</c:v>
                      </c:pt>
                      <c:pt idx="2">
                        <c:v>2.4894334038285502E-5</c:v>
                      </c:pt>
                      <c:pt idx="3">
                        <c:v>3.5898741027843194E-5</c:v>
                      </c:pt>
                      <c:pt idx="4">
                        <c:v>4.6109132388716094E-5</c:v>
                      </c:pt>
                      <c:pt idx="5">
                        <c:v>5.5599210879897475E-5</c:v>
                      </c:pt>
                      <c:pt idx="6">
                        <c:v>6.4434654639610234E-5</c:v>
                      </c:pt>
                      <c:pt idx="7">
                        <c:v>7.2674935110063468E-5</c:v>
                      </c:pt>
                      <c:pt idx="8">
                        <c:v>8.0373500688227231E-5</c:v>
                      </c:pt>
                      <c:pt idx="9">
                        <c:v>8.7578292029857891E-5</c:v>
                      </c:pt>
                      <c:pt idx="10">
                        <c:v>9.4332112889199742E-5</c:v>
                      </c:pt>
                      <c:pt idx="11">
                        <c:v>1.0067298681849096E-4</c:v>
                      </c:pt>
                      <c:pt idx="12">
                        <c:v>1.0663447450934021E-4</c:v>
                      </c:pt>
                      <c:pt idx="13">
                        <c:v>1.1224596175673365E-4</c:v>
                      </c:pt>
                      <c:pt idx="14">
                        <c:v>1.1753291569654922E-4</c:v>
                      </c:pt>
                      <c:pt idx="15">
                        <c:v>1.2251710662561293E-4</c:v>
                      </c:pt>
                      <c:pt idx="16">
                        <c:v>1.2721678938981955E-4</c:v>
                      </c:pt>
                      <c:pt idx="17">
                        <c:v>1.3164683564725199E-4</c:v>
                      </c:pt>
                      <c:pt idx="18">
                        <c:v>1.3581880522974362E-4</c:v>
                      </c:pt>
                      <c:pt idx="19">
                        <c:v>1.3974094142204336E-4</c:v>
                      </c:pt>
                      <c:pt idx="20">
                        <c:v>1.434180710181823E-4</c:v>
                      </c:pt>
                      <c:pt idx="21">
                        <c:v>1.4685138529094382E-4</c:v>
                      </c:pt>
                      <c:pt idx="22">
                        <c:v>1.5003807228420227E-4</c:v>
                      </c:pt>
                      <c:pt idx="23">
                        <c:v>1.5297076380032073E-4</c:v>
                      </c:pt>
                      <c:pt idx="24">
                        <c:v>1.5563675179004565E-4</c:v>
                      </c:pt>
                      <c:pt idx="25">
                        <c:v>1.5801691818316887E-4</c:v>
                      </c:pt>
                      <c:pt idx="26">
                        <c:v>1.6008430918600409E-4</c:v>
                      </c:pt>
                      <c:pt idx="27">
                        <c:v>1.6180226941875169E-4</c:v>
                      </c:pt>
                      <c:pt idx="28">
                        <c:v>1.6312203297473815E-4</c:v>
                      </c:pt>
                      <c:pt idx="29">
                        <c:v>1.639796482258133E-4</c:v>
                      </c:pt>
                      <c:pt idx="30">
                        <c:v>1.6429209345110999E-4</c:v>
                      </c:pt>
                      <c:pt idx="31">
                        <c:v>1.6395242718867344E-4</c:v>
                      </c:pt>
                      <c:pt idx="32">
                        <c:v>1.6282382359496383E-4</c:v>
                      </c:pt>
                      <c:pt idx="33">
                        <c:v>1.6073239512874818E-4</c:v>
                      </c:pt>
                      <c:pt idx="34">
                        <c:v>1.5745887300221834E-4</c:v>
                      </c:pt>
                      <c:pt idx="35">
                        <c:v>1.5272964824427696E-4</c:v>
                      </c:pt>
                      <c:pt idx="36">
                        <c:v>1.4620872645442466E-4</c:v>
                      </c:pt>
                      <c:pt idx="37">
                        <c:v>1.3749401792099015E-4</c:v>
                      </c:pt>
                      <c:pt idx="38">
                        <c:v>1.2612630809847629E-4</c:v>
                      </c:pt>
                      <c:pt idx="39">
                        <c:v>1.1162691516456737E-4</c:v>
                      </c:pt>
                      <c:pt idx="40">
                        <c:v>9.3609769539348156E-5</c:v>
                      </c:pt>
                      <c:pt idx="41">
                        <c:v>7.1968876588579921E-5</c:v>
                      </c:pt>
                      <c:pt idx="42">
                        <c:v>4.7379239296275844E-5</c:v>
                      </c:pt>
                      <c:pt idx="43">
                        <c:v>2.1435706328937796E-5</c:v>
                      </c:pt>
                      <c:pt idx="44">
                        <c:v>-1.2621572339310977E-6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3.5496518995953305E-6</c:v>
                      </c:pt>
                      <c:pt idx="56">
                        <c:v>4.8928379366267797E-4</c:v>
                      </c:pt>
                      <c:pt idx="57">
                        <c:v>9.40223844582884E-4</c:v>
                      </c:pt>
                      <c:pt idx="58">
                        <c:v>1.3496630177427696E-3</c:v>
                      </c:pt>
                      <c:pt idx="59">
                        <c:v>1.7226433100141305E-3</c:v>
                      </c:pt>
                      <c:pt idx="60">
                        <c:v>2.0663201762670682E-3</c:v>
                      </c:pt>
                      <c:pt idx="61">
                        <c:v>2.3875490563401119E-3</c:v>
                      </c:pt>
                      <c:pt idx="62">
                        <c:v>2.6920183456494149E-3</c:v>
                      </c:pt>
                      <c:pt idx="63">
                        <c:v>2.9840621750507621E-3</c:v>
                      </c:pt>
                      <c:pt idx="64">
                        <c:v>3.2669156629915735E-3</c:v>
                      </c:pt>
                      <c:pt idx="65">
                        <c:v>3.5429923085888177E-3</c:v>
                      </c:pt>
                      <c:pt idx="66">
                        <c:v>3.8141079483504899E-3</c:v>
                      </c:pt>
                      <c:pt idx="67">
                        <c:v>4.0816472802017488E-3</c:v>
                      </c:pt>
                      <c:pt idx="68">
                        <c:v>4.3466825569182911E-3</c:v>
                      </c:pt>
                      <c:pt idx="69">
                        <c:v>4.6100569020967302E-3</c:v>
                      </c:pt>
                      <c:pt idx="70">
                        <c:v>4.8724424904683901E-3</c:v>
                      </c:pt>
                      <c:pt idx="71">
                        <c:v>5.1343812191801102E-3</c:v>
                      </c:pt>
                      <c:pt idx="72">
                        <c:v>5.3963131629374828E-3</c:v>
                      </c:pt>
                      <c:pt idx="73">
                        <c:v>5.6585964730517463E-3</c:v>
                      </c:pt>
                      <c:pt idx="74">
                        <c:v>5.921521252129699E-3</c:v>
                      </c:pt>
                      <c:pt idx="75">
                        <c:v>6.1853191673250764E-3</c:v>
                      </c:pt>
                      <c:pt idx="76">
                        <c:v>6.4501700379862113E-3</c:v>
                      </c:pt>
                      <c:pt idx="77">
                        <c:v>6.7162062720655252E-3</c:v>
                      </c:pt>
                      <c:pt idx="78">
                        <c:v>6.9835157761203226E-3</c:v>
                      </c:pt>
                      <c:pt idx="79">
                        <c:v>7.252143790012577E-3</c:v>
                      </c:pt>
                      <c:pt idx="80">
                        <c:v>7.5220939753176093E-3</c:v>
                      </c:pt>
                      <c:pt idx="81">
                        <c:v>7.7933289999106018E-3</c:v>
                      </c:pt>
                      <c:pt idx="82">
                        <c:v>8.0657707993282129E-3</c:v>
                      </c:pt>
                      <c:pt idx="83">
                        <c:v>8.3393006508885332E-3</c:v>
                      </c:pt>
                      <c:pt idx="84">
                        <c:v>8.6137591640523658E-3</c:v>
                      </c:pt>
                      <c:pt idx="85">
                        <c:v>8.8889462665347925E-3</c:v>
                      </c:pt>
                      <c:pt idx="86">
                        <c:v>9.1646212477008871E-3</c:v>
                      </c:pt>
                      <c:pt idx="87">
                        <c:v>9.4405029070078229E-3</c:v>
                      </c:pt>
                      <c:pt idx="88">
                        <c:v>9.7162698444093441E-3</c:v>
                      </c:pt>
                      <c:pt idx="89">
                        <c:v>9.9915609208176218E-3</c:v>
                      </c:pt>
                      <c:pt idx="90">
                        <c:v>1.0265975909285241E-2</c:v>
                      </c:pt>
                      <c:pt idx="91">
                        <c:v>1.0539076351083317E-2</c:v>
                      </c:pt>
                      <c:pt idx="92">
                        <c:v>1.0810386625034109E-2</c:v>
                      </c:pt>
                      <c:pt idx="93">
                        <c:v>1.107939523311177E-2</c:v>
                      </c:pt>
                      <c:pt idx="94">
                        <c:v>1.134555630036262E-2</c:v>
                      </c:pt>
                      <c:pt idx="95">
                        <c:v>1.1608291282574599E-2</c:v>
                      </c:pt>
                      <c:pt idx="96">
                        <c:v>1.1866990870836331E-2</c:v>
                      </c:pt>
                      <c:pt idx="97">
                        <c:v>1.2121017078209005E-2</c:v>
                      </c:pt>
                      <c:pt idx="98">
                        <c:v>1.2369705490218137E-2</c:v>
                      </c:pt>
                      <c:pt idx="99">
                        <c:v>1.2612367657816112E-2</c:v>
                      </c:pt>
                      <c:pt idx="100">
                        <c:v>1.284829360890965E-2</c:v>
                      </c:pt>
                      <c:pt idx="101">
                        <c:v>1.3076754452529911E-2</c:v>
                      </c:pt>
                      <c:pt idx="102">
                        <c:v>1.3297005048273566E-2</c:v>
                      </c:pt>
                      <c:pt idx="103">
                        <c:v>1.3508286712769848E-2</c:v>
                      </c:pt>
                      <c:pt idx="104">
                        <c:v>1.3709829934630416E-2</c:v>
                      </c:pt>
                      <c:pt idx="105">
                        <c:v>1.3900857069593028E-2</c:v>
                      </c:pt>
                      <c:pt idx="106">
                        <c:v>1.4080584988342883E-2</c:v>
                      </c:pt>
                      <c:pt idx="107">
                        <c:v>1.4248227650745614E-2</c:v>
                      </c:pt>
                      <c:pt idx="108">
                        <c:v>1.4402998581891712E-2</c:v>
                      </c:pt>
                      <c:pt idx="109">
                        <c:v>1.4544113227386853E-2</c:v>
                      </c:pt>
                      <c:pt idx="110">
                        <c:v>1.4670791167652769E-2</c:v>
                      </c:pt>
                      <c:pt idx="111">
                        <c:v>1.478225817358089E-2</c:v>
                      </c:pt>
                      <c:pt idx="112">
                        <c:v>1.4877748088650266E-2</c:v>
                      </c:pt>
                      <c:pt idx="113">
                        <c:v>1.495650452552862E-2</c:v>
                      </c:pt>
                      <c:pt idx="114">
                        <c:v>1.5017782368187396E-2</c:v>
                      </c:pt>
                      <c:pt idx="115">
                        <c:v>1.5060849073644897E-2</c:v>
                      </c:pt>
                      <c:pt idx="116">
                        <c:v>1.5084985770574252E-2</c:v>
                      </c:pt>
                      <c:pt idx="117">
                        <c:v>1.5089488155165821E-2</c:v>
                      </c:pt>
                      <c:pt idx="118">
                        <c:v>1.5073667187791283E-2</c:v>
                      </c:pt>
                      <c:pt idx="119">
                        <c:v>1.5036849597177002E-2</c:v>
                      </c:pt>
                      <c:pt idx="120">
                        <c:v>1.4978378201942104E-2</c:v>
                      </c:pt>
                      <c:pt idx="121">
                        <c:v>1.4897612062479915E-2</c:v>
                      </c:pt>
                      <c:pt idx="122">
                        <c:v>1.4793926479253969E-2</c:v>
                      </c:pt>
                      <c:pt idx="123">
                        <c:v>1.4666712856624816E-2</c:v>
                      </c:pt>
                      <c:pt idx="124">
                        <c:v>1.4515378454301424E-2</c:v>
                      </c:pt>
                      <c:pt idx="125">
                        <c:v>1.4339346051419823E-2</c:v>
                      </c:pt>
                      <c:pt idx="126">
                        <c:v>1.4138053551054762E-2</c:v>
                      </c:pt>
                      <c:pt idx="127">
                        <c:v>1.3910953555672385E-2</c:v>
                      </c:pt>
                      <c:pt idx="128">
                        <c:v>1.3657512946614356E-2</c:v>
                      </c:pt>
                      <c:pt idx="129">
                        <c:v>1.3377212503163661E-2</c:v>
                      </c:pt>
                      <c:pt idx="130">
                        <c:v>1.3069546599094053E-2</c:v>
                      </c:pt>
                      <c:pt idx="131">
                        <c:v>1.2734023016856192E-2</c:v>
                      </c:pt>
                      <c:pt idx="132">
                        <c:v>1.2370162921751911E-2</c:v>
                      </c:pt>
                      <c:pt idx="133">
                        <c:v>1.1977501040628315E-2</c:v>
                      </c:pt>
                      <c:pt idx="134">
                        <c:v>1.1555586091859284E-2</c:v>
                      </c:pt>
                      <c:pt idx="135">
                        <c:v>1.1103981515760173E-2</c:v>
                      </c:pt>
                      <c:pt idx="136">
                        <c:v>1.0622266557181901E-2</c:v>
                      </c:pt>
                      <c:pt idx="137">
                        <c:v>1.0110037754986635E-2</c:v>
                      </c:pt>
                      <c:pt idx="138">
                        <c:v>9.5669108965220975E-3</c:v>
                      </c:pt>
                      <c:pt idx="139">
                        <c:v>8.9925234992137802E-3</c:v>
                      </c:pt>
                      <c:pt idx="140">
                        <c:v>8.3865378861132708E-3</c:v>
                      </c:pt>
                      <c:pt idx="141">
                        <c:v>7.7486449277725496E-3</c:v>
                      </c:pt>
                      <c:pt idx="142">
                        <c:v>7.0785685292697803E-3</c:v>
                      </c:pt>
                      <c:pt idx="143">
                        <c:v>6.3760709486291815E-3</c:v>
                      </c:pt>
                      <c:pt idx="144">
                        <c:v>5.6409590412860042E-3</c:v>
                      </c:pt>
                      <c:pt idx="145">
                        <c:v>4.8730915345863443E-3</c:v>
                      </c:pt>
                      <c:pt idx="146">
                        <c:v>4.072387446449703E-3</c:v>
                      </c:pt>
                      <c:pt idx="147">
                        <c:v>3.2388357730296215E-3</c:v>
                      </c:pt>
                      <c:pt idx="148">
                        <c:v>2.3725065811086325E-3</c:v>
                      </c:pt>
                      <c:pt idx="149">
                        <c:v>1.4735636515426653E-3</c:v>
                      </c:pt>
                      <c:pt idx="150">
                        <c:v>5.4227882960279118E-4</c:v>
                      </c:pt>
                      <c:pt idx="151">
                        <c:v>-4.2095175439161789E-4</c:v>
                      </c:pt>
                      <c:pt idx="152">
                        <c:v>-1.415589426414689E-3</c:v>
                      </c:pt>
                      <c:pt idx="153">
                        <c:v>-2.4409325047063625E-3</c:v>
                      </c:pt>
                      <c:pt idx="154">
                        <c:v>-3.4960934700417703E-3</c:v>
                      </c:pt>
                      <c:pt idx="155">
                        <c:v>-4.5799736258554154E-3</c:v>
                      </c:pt>
                      <c:pt idx="156">
                        <c:v>-5.6912351312620353E-3</c:v>
                      </c:pt>
                      <c:pt idx="157">
                        <c:v>-6.8282703322141355E-3</c:v>
                      </c:pt>
                      <c:pt idx="158">
                        <c:v>-7.9891683764848551E-3</c:v>
                      </c:pt>
                      <c:pt idx="159">
                        <c:v>-9.1716791807740505E-3</c:v>
                      </c:pt>
                      <c:pt idx="160">
                        <c:v>-1.0373174927107626E-2</c:v>
                      </c:pt>
                      <c:pt idx="161">
                        <c:v>-1.15906094049966E-2</c:v>
                      </c:pt>
                      <c:pt idx="162">
                        <c:v>-1.2820475689380072E-2</c:v>
                      </c:pt>
                      <c:pt idx="163">
                        <c:v>-1.4058762855326173E-2</c:v>
                      </c:pt>
                      <c:pt idx="164">
                        <c:v>-1.5300912680593517E-2</c:v>
                      </c:pt>
                      <c:pt idx="165">
                        <c:v>-1.6541777576183338E-2</c:v>
                      </c:pt>
                      <c:pt idx="166">
                        <c:v>-1.7775581309682688E-2</c:v>
                      </c:pt>
                      <c:pt idx="167">
                        <c:v>-1.8995884439231083E-2</c:v>
                      </c:pt>
                      <c:pt idx="168">
                        <c:v>-2.0195556744968503E-2</c:v>
                      </c:pt>
                      <c:pt idx="169">
                        <c:v>-2.1366759311315844E-2</c:v>
                      </c:pt>
                      <c:pt idx="170">
                        <c:v>-2.2500939251897938E-2</c:v>
                      </c:pt>
                      <c:pt idx="171">
                        <c:v>-2.3588840346432029E-2</c:v>
                      </c:pt>
                      <c:pt idx="172">
                        <c:v>-2.462053303541753E-2</c:v>
                      </c:pt>
                      <c:pt idx="173">
                        <c:v>-2.5585467247997047E-2</c:v>
                      </c:pt>
                      <c:pt idx="174">
                        <c:v>-2.6472551371417585E-2</c:v>
                      </c:pt>
                      <c:pt idx="175">
                        <c:v>-2.7270260258021161E-2</c:v>
                      </c:pt>
                      <c:pt idx="176">
                        <c:v>-2.7966774464215971E-2</c:v>
                      </c:pt>
                      <c:pt idx="177">
                        <c:v>-2.8550151894433339E-2</c:v>
                      </c:pt>
                      <c:pt idx="178">
                        <c:v>-2.9008531670553703E-2</c:v>
                      </c:pt>
                      <c:pt idx="179">
                        <c:v>-2.9330368380135426E-2</c:v>
                      </c:pt>
                      <c:pt idx="180">
                        <c:v>-2.9504692925578269E-2</c:v>
                      </c:pt>
                      <c:pt idx="181">
                        <c:v>-2.9521394090018319E-2</c:v>
                      </c:pt>
                      <c:pt idx="182">
                        <c:v>-2.9371512781970418E-2</c:v>
                      </c:pt>
                      <c:pt idx="183">
                        <c:v>-2.9047538881346334E-2</c:v>
                      </c:pt>
                      <c:pt idx="184">
                        <c:v>-2.854369887011883E-2</c:v>
                      </c:pt>
                      <c:pt idx="185">
                        <c:v>-2.7856221184925575E-2</c:v>
                      </c:pt>
                      <c:pt idx="186">
                        <c:v>-2.6983565656798294E-2</c:v>
                      </c:pt>
                      <c:pt idx="187">
                        <c:v>-2.5926603649335783E-2</c:v>
                      </c:pt>
                      <c:pt idx="188">
                        <c:v>-2.468873665770701E-2</c:v>
                      </c:pt>
                      <c:pt idx="189">
                        <c:v>-2.3275943194683953E-2</c:v>
                      </c:pt>
                      <c:pt idx="190">
                        <c:v>-2.1696746697767551E-2</c:v>
                      </c:pt>
                      <c:pt idx="191">
                        <c:v>-1.9962100747375443E-2</c:v>
                      </c:pt>
                      <c:pt idx="192">
                        <c:v>-1.8085191983728176E-2</c:v>
                      </c:pt>
                      <c:pt idx="193">
                        <c:v>-1.6081164929626281E-2</c:v>
                      </c:pt>
                      <c:pt idx="194">
                        <c:v>-1.3966778290479556E-2</c:v>
                      </c:pt>
                      <c:pt idx="195">
                        <c:v>-1.176000033759385E-2</c:v>
                      </c:pt>
                      <c:pt idx="196">
                        <c:v>-9.4795759265345701E-3</c:v>
                      </c:pt>
                      <c:pt idx="197">
                        <c:v>-7.1445108576567891E-3</c:v>
                      </c:pt>
                      <c:pt idx="198">
                        <c:v>-4.7737767279429329E-3</c:v>
                      </c:pt>
                      <c:pt idx="199">
                        <c:v>-2.385110286811478E-3</c:v>
                      </c:pt>
                      <c:pt idx="200">
                        <c:v>2.4924965710248073E-6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6372-48DB-B2F5-2F7D8EB4E064}"/>
                  </c:ext>
                </c:extLst>
              </c15:ser>
            </c15:filteredScatterSeries>
            <c15:filteredScatte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Harbor'!$E$12</c15:sqref>
                        </c15:formulaRef>
                      </c:ext>
                    </c:extLst>
                    <c:strCache>
                      <c:ptCount val="1"/>
                      <c:pt idx="0">
                        <c:v>3 Ships Re 3200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Harbor'!$A$13:$A$213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4.9751243781094526E-3</c:v>
                      </c:pt>
                      <c:pt idx="1">
                        <c:v>9.9502487562189053E-3</c:v>
                      </c:pt>
                      <c:pt idx="2">
                        <c:v>1.4925373134328358E-2</c:v>
                      </c:pt>
                      <c:pt idx="3">
                        <c:v>1.9900497512437811E-2</c:v>
                      </c:pt>
                      <c:pt idx="4">
                        <c:v>2.4875621890547265E-2</c:v>
                      </c:pt>
                      <c:pt idx="5">
                        <c:v>2.9850746268656716E-2</c:v>
                      </c:pt>
                      <c:pt idx="6">
                        <c:v>3.482587064676617E-2</c:v>
                      </c:pt>
                      <c:pt idx="7">
                        <c:v>3.9800995024875621E-2</c:v>
                      </c:pt>
                      <c:pt idx="8">
                        <c:v>4.4776119402985072E-2</c:v>
                      </c:pt>
                      <c:pt idx="9">
                        <c:v>4.975124378109453E-2</c:v>
                      </c:pt>
                      <c:pt idx="10">
                        <c:v>5.4726368159203981E-2</c:v>
                      </c:pt>
                      <c:pt idx="11">
                        <c:v>5.9701492537313432E-2</c:v>
                      </c:pt>
                      <c:pt idx="12">
                        <c:v>6.4676616915422883E-2</c:v>
                      </c:pt>
                      <c:pt idx="13">
                        <c:v>6.965174129353234E-2</c:v>
                      </c:pt>
                      <c:pt idx="14">
                        <c:v>7.4626865671641784E-2</c:v>
                      </c:pt>
                      <c:pt idx="15">
                        <c:v>7.9601990049751242E-2</c:v>
                      </c:pt>
                      <c:pt idx="16">
                        <c:v>8.45771144278607E-2</c:v>
                      </c:pt>
                      <c:pt idx="17">
                        <c:v>8.9552238805970144E-2</c:v>
                      </c:pt>
                      <c:pt idx="18">
                        <c:v>9.4527363184079602E-2</c:v>
                      </c:pt>
                      <c:pt idx="19">
                        <c:v>9.950248756218906E-2</c:v>
                      </c:pt>
                      <c:pt idx="20">
                        <c:v>0.1044776119402985</c:v>
                      </c:pt>
                      <c:pt idx="21">
                        <c:v>0.10945273631840796</c:v>
                      </c:pt>
                      <c:pt idx="22">
                        <c:v>0.11442786069651742</c:v>
                      </c:pt>
                      <c:pt idx="23">
                        <c:v>0.11940298507462686</c:v>
                      </c:pt>
                      <c:pt idx="24">
                        <c:v>0.12437810945273632</c:v>
                      </c:pt>
                      <c:pt idx="25">
                        <c:v>0.12935323383084577</c:v>
                      </c:pt>
                      <c:pt idx="26">
                        <c:v>0.13432835820895522</c:v>
                      </c:pt>
                      <c:pt idx="27">
                        <c:v>0.13930348258706468</c:v>
                      </c:pt>
                      <c:pt idx="28">
                        <c:v>0.14427860696517414</c:v>
                      </c:pt>
                      <c:pt idx="29">
                        <c:v>0.14925373134328357</c:v>
                      </c:pt>
                      <c:pt idx="30">
                        <c:v>0.15422885572139303</c:v>
                      </c:pt>
                      <c:pt idx="31">
                        <c:v>0.15920398009950248</c:v>
                      </c:pt>
                      <c:pt idx="32">
                        <c:v>0.16417910447761194</c:v>
                      </c:pt>
                      <c:pt idx="33">
                        <c:v>0.1691542288557214</c:v>
                      </c:pt>
                      <c:pt idx="34">
                        <c:v>0.17412935323383086</c:v>
                      </c:pt>
                      <c:pt idx="35">
                        <c:v>0.17910447761194029</c:v>
                      </c:pt>
                      <c:pt idx="36">
                        <c:v>0.18407960199004975</c:v>
                      </c:pt>
                      <c:pt idx="37">
                        <c:v>0.1890547263681592</c:v>
                      </c:pt>
                      <c:pt idx="38">
                        <c:v>0.19402985074626866</c:v>
                      </c:pt>
                      <c:pt idx="39">
                        <c:v>0.19900497512437812</c:v>
                      </c:pt>
                      <c:pt idx="40">
                        <c:v>0.20398009950248755</c:v>
                      </c:pt>
                      <c:pt idx="41">
                        <c:v>0.20895522388059701</c:v>
                      </c:pt>
                      <c:pt idx="42">
                        <c:v>0.21393034825870647</c:v>
                      </c:pt>
                      <c:pt idx="43">
                        <c:v>0.21890547263681592</c:v>
                      </c:pt>
                      <c:pt idx="44">
                        <c:v>0.22388059701492538</c:v>
                      </c:pt>
                      <c:pt idx="45">
                        <c:v>0.22885572139303484</c:v>
                      </c:pt>
                      <c:pt idx="46">
                        <c:v>0.23383084577114427</c:v>
                      </c:pt>
                      <c:pt idx="47">
                        <c:v>0.23880597014925373</c:v>
                      </c:pt>
                      <c:pt idx="48">
                        <c:v>0.24378109452736318</c:v>
                      </c:pt>
                      <c:pt idx="49">
                        <c:v>0.24875621890547264</c:v>
                      </c:pt>
                      <c:pt idx="50">
                        <c:v>0.2537313432835821</c:v>
                      </c:pt>
                      <c:pt idx="51">
                        <c:v>0.25870646766169153</c:v>
                      </c:pt>
                      <c:pt idx="52">
                        <c:v>0.26368159203980102</c:v>
                      </c:pt>
                      <c:pt idx="53">
                        <c:v>0.26865671641791045</c:v>
                      </c:pt>
                      <c:pt idx="54">
                        <c:v>0.27363184079601988</c:v>
                      </c:pt>
                      <c:pt idx="55">
                        <c:v>0.27860696517412936</c:v>
                      </c:pt>
                      <c:pt idx="56">
                        <c:v>0.28358208955223879</c:v>
                      </c:pt>
                      <c:pt idx="57">
                        <c:v>0.28855721393034828</c:v>
                      </c:pt>
                      <c:pt idx="58">
                        <c:v>0.29353233830845771</c:v>
                      </c:pt>
                      <c:pt idx="59">
                        <c:v>0.29850746268656714</c:v>
                      </c:pt>
                      <c:pt idx="60">
                        <c:v>0.30348258706467662</c:v>
                      </c:pt>
                      <c:pt idx="61">
                        <c:v>0.30845771144278605</c:v>
                      </c:pt>
                      <c:pt idx="62">
                        <c:v>0.31343283582089554</c:v>
                      </c:pt>
                      <c:pt idx="63">
                        <c:v>0.31840796019900497</c:v>
                      </c:pt>
                      <c:pt idx="64">
                        <c:v>0.32338308457711445</c:v>
                      </c:pt>
                      <c:pt idx="65">
                        <c:v>0.32835820895522388</c:v>
                      </c:pt>
                      <c:pt idx="66">
                        <c:v>0.33333333333333331</c:v>
                      </c:pt>
                      <c:pt idx="67">
                        <c:v>0.3383084577114428</c:v>
                      </c:pt>
                      <c:pt idx="68">
                        <c:v>0.34328358208955223</c:v>
                      </c:pt>
                      <c:pt idx="69">
                        <c:v>0.34825870646766172</c:v>
                      </c:pt>
                      <c:pt idx="70">
                        <c:v>0.35323383084577115</c:v>
                      </c:pt>
                      <c:pt idx="71">
                        <c:v>0.35820895522388058</c:v>
                      </c:pt>
                      <c:pt idx="72">
                        <c:v>0.36318407960199006</c:v>
                      </c:pt>
                      <c:pt idx="73">
                        <c:v>0.36815920398009949</c:v>
                      </c:pt>
                      <c:pt idx="74">
                        <c:v>0.37313432835820898</c:v>
                      </c:pt>
                      <c:pt idx="75">
                        <c:v>0.37810945273631841</c:v>
                      </c:pt>
                      <c:pt idx="76">
                        <c:v>0.38308457711442784</c:v>
                      </c:pt>
                      <c:pt idx="77">
                        <c:v>0.38805970149253732</c:v>
                      </c:pt>
                      <c:pt idx="78">
                        <c:v>0.39303482587064675</c:v>
                      </c:pt>
                      <c:pt idx="79">
                        <c:v>0.39800995024875624</c:v>
                      </c:pt>
                      <c:pt idx="80">
                        <c:v>0.40298507462686567</c:v>
                      </c:pt>
                      <c:pt idx="81">
                        <c:v>0.4079601990049751</c:v>
                      </c:pt>
                      <c:pt idx="82">
                        <c:v>0.41293532338308458</c:v>
                      </c:pt>
                      <c:pt idx="83">
                        <c:v>0.41791044776119401</c:v>
                      </c:pt>
                      <c:pt idx="84">
                        <c:v>0.4228855721393035</c:v>
                      </c:pt>
                      <c:pt idx="85">
                        <c:v>0.42786069651741293</c:v>
                      </c:pt>
                      <c:pt idx="86">
                        <c:v>0.43283582089552236</c:v>
                      </c:pt>
                      <c:pt idx="87">
                        <c:v>0.43781094527363185</c:v>
                      </c:pt>
                      <c:pt idx="88">
                        <c:v>0.44278606965174128</c:v>
                      </c:pt>
                      <c:pt idx="89">
                        <c:v>0.44776119402985076</c:v>
                      </c:pt>
                      <c:pt idx="90">
                        <c:v>0.45273631840796019</c:v>
                      </c:pt>
                      <c:pt idx="91">
                        <c:v>0.45771144278606968</c:v>
                      </c:pt>
                      <c:pt idx="92">
                        <c:v>0.46268656716417911</c:v>
                      </c:pt>
                      <c:pt idx="93">
                        <c:v>0.46766169154228854</c:v>
                      </c:pt>
                      <c:pt idx="94">
                        <c:v>0.47263681592039802</c:v>
                      </c:pt>
                      <c:pt idx="95">
                        <c:v>0.47761194029850745</c:v>
                      </c:pt>
                      <c:pt idx="96">
                        <c:v>0.48258706467661694</c:v>
                      </c:pt>
                      <c:pt idx="97">
                        <c:v>0.48756218905472637</c:v>
                      </c:pt>
                      <c:pt idx="98">
                        <c:v>0.4925373134328358</c:v>
                      </c:pt>
                      <c:pt idx="99">
                        <c:v>0.49751243781094528</c:v>
                      </c:pt>
                      <c:pt idx="100">
                        <c:v>0.50248756218905477</c:v>
                      </c:pt>
                      <c:pt idx="101">
                        <c:v>0.5074626865671642</c:v>
                      </c:pt>
                      <c:pt idx="102">
                        <c:v>0.51243781094527363</c:v>
                      </c:pt>
                      <c:pt idx="103">
                        <c:v>0.51741293532338306</c:v>
                      </c:pt>
                      <c:pt idx="104">
                        <c:v>0.52238805970149249</c:v>
                      </c:pt>
                      <c:pt idx="105">
                        <c:v>0.52736318407960203</c:v>
                      </c:pt>
                      <c:pt idx="106">
                        <c:v>0.53233830845771146</c:v>
                      </c:pt>
                      <c:pt idx="107">
                        <c:v>0.53731343283582089</c:v>
                      </c:pt>
                      <c:pt idx="108">
                        <c:v>0.54228855721393032</c:v>
                      </c:pt>
                      <c:pt idx="109">
                        <c:v>0.54726368159203975</c:v>
                      </c:pt>
                      <c:pt idx="110">
                        <c:v>0.55223880597014929</c:v>
                      </c:pt>
                      <c:pt idx="111">
                        <c:v>0.55721393034825872</c:v>
                      </c:pt>
                      <c:pt idx="112">
                        <c:v>0.56218905472636815</c:v>
                      </c:pt>
                      <c:pt idx="113">
                        <c:v>0.56716417910447758</c:v>
                      </c:pt>
                      <c:pt idx="114">
                        <c:v>0.57213930348258701</c:v>
                      </c:pt>
                      <c:pt idx="115">
                        <c:v>0.57711442786069655</c:v>
                      </c:pt>
                      <c:pt idx="116">
                        <c:v>0.58208955223880599</c:v>
                      </c:pt>
                      <c:pt idx="117">
                        <c:v>0.58706467661691542</c:v>
                      </c:pt>
                      <c:pt idx="118">
                        <c:v>0.59203980099502485</c:v>
                      </c:pt>
                      <c:pt idx="119">
                        <c:v>0.59701492537313428</c:v>
                      </c:pt>
                      <c:pt idx="120">
                        <c:v>0.60199004975124382</c:v>
                      </c:pt>
                      <c:pt idx="121">
                        <c:v>0.60696517412935325</c:v>
                      </c:pt>
                      <c:pt idx="122">
                        <c:v>0.61194029850746268</c:v>
                      </c:pt>
                      <c:pt idx="123">
                        <c:v>0.61691542288557211</c:v>
                      </c:pt>
                      <c:pt idx="124">
                        <c:v>0.62189054726368154</c:v>
                      </c:pt>
                      <c:pt idx="125">
                        <c:v>0.62686567164179108</c:v>
                      </c:pt>
                      <c:pt idx="126">
                        <c:v>0.63184079601990051</c:v>
                      </c:pt>
                      <c:pt idx="127">
                        <c:v>0.63681592039800994</c:v>
                      </c:pt>
                      <c:pt idx="128">
                        <c:v>0.64179104477611937</c:v>
                      </c:pt>
                      <c:pt idx="129">
                        <c:v>0.64676616915422891</c:v>
                      </c:pt>
                      <c:pt idx="130">
                        <c:v>0.65174129353233834</c:v>
                      </c:pt>
                      <c:pt idx="131">
                        <c:v>0.65671641791044777</c:v>
                      </c:pt>
                      <c:pt idx="132">
                        <c:v>0.6616915422885572</c:v>
                      </c:pt>
                      <c:pt idx="133">
                        <c:v>0.66666666666666663</c:v>
                      </c:pt>
                      <c:pt idx="134">
                        <c:v>0.67164179104477617</c:v>
                      </c:pt>
                      <c:pt idx="135">
                        <c:v>0.6766169154228856</c:v>
                      </c:pt>
                      <c:pt idx="136">
                        <c:v>0.68159203980099503</c:v>
                      </c:pt>
                      <c:pt idx="137">
                        <c:v>0.68656716417910446</c:v>
                      </c:pt>
                      <c:pt idx="138">
                        <c:v>0.69154228855721389</c:v>
                      </c:pt>
                      <c:pt idx="139">
                        <c:v>0.69651741293532343</c:v>
                      </c:pt>
                      <c:pt idx="140">
                        <c:v>0.70149253731343286</c:v>
                      </c:pt>
                      <c:pt idx="141">
                        <c:v>0.70646766169154229</c:v>
                      </c:pt>
                      <c:pt idx="142">
                        <c:v>0.71144278606965172</c:v>
                      </c:pt>
                      <c:pt idx="143">
                        <c:v>0.71641791044776115</c:v>
                      </c:pt>
                      <c:pt idx="144">
                        <c:v>0.72139303482587069</c:v>
                      </c:pt>
                      <c:pt idx="145">
                        <c:v>0.72636815920398012</c:v>
                      </c:pt>
                      <c:pt idx="146">
                        <c:v>0.73134328358208955</c:v>
                      </c:pt>
                      <c:pt idx="147">
                        <c:v>0.73631840796019898</c:v>
                      </c:pt>
                      <c:pt idx="148">
                        <c:v>0.74129353233830841</c:v>
                      </c:pt>
                      <c:pt idx="149">
                        <c:v>0.74626865671641796</c:v>
                      </c:pt>
                      <c:pt idx="150">
                        <c:v>0.75124378109452739</c:v>
                      </c:pt>
                      <c:pt idx="151">
                        <c:v>0.75621890547263682</c:v>
                      </c:pt>
                      <c:pt idx="152">
                        <c:v>0.76119402985074625</c:v>
                      </c:pt>
                      <c:pt idx="153">
                        <c:v>0.76616915422885568</c:v>
                      </c:pt>
                      <c:pt idx="154">
                        <c:v>0.77114427860696522</c:v>
                      </c:pt>
                      <c:pt idx="155">
                        <c:v>0.77611940298507465</c:v>
                      </c:pt>
                      <c:pt idx="156">
                        <c:v>0.78109452736318408</c:v>
                      </c:pt>
                      <c:pt idx="157">
                        <c:v>0.78606965174129351</c:v>
                      </c:pt>
                      <c:pt idx="158">
                        <c:v>0.79104477611940294</c:v>
                      </c:pt>
                      <c:pt idx="159">
                        <c:v>0.79601990049751248</c:v>
                      </c:pt>
                      <c:pt idx="160">
                        <c:v>0.80099502487562191</c:v>
                      </c:pt>
                      <c:pt idx="161">
                        <c:v>0.80597014925373134</c:v>
                      </c:pt>
                      <c:pt idx="162">
                        <c:v>0.81094527363184077</c:v>
                      </c:pt>
                      <c:pt idx="163">
                        <c:v>0.8159203980099502</c:v>
                      </c:pt>
                      <c:pt idx="164">
                        <c:v>0.82089552238805974</c:v>
                      </c:pt>
                      <c:pt idx="165">
                        <c:v>0.82587064676616917</c:v>
                      </c:pt>
                      <c:pt idx="166">
                        <c:v>0.8308457711442786</c:v>
                      </c:pt>
                      <c:pt idx="167">
                        <c:v>0.83582089552238803</c:v>
                      </c:pt>
                      <c:pt idx="168">
                        <c:v>0.84079601990049746</c:v>
                      </c:pt>
                      <c:pt idx="169">
                        <c:v>0.845771144278607</c:v>
                      </c:pt>
                      <c:pt idx="170">
                        <c:v>0.85074626865671643</c:v>
                      </c:pt>
                      <c:pt idx="171">
                        <c:v>0.85572139303482586</c:v>
                      </c:pt>
                      <c:pt idx="172">
                        <c:v>0.86069651741293529</c:v>
                      </c:pt>
                      <c:pt idx="173">
                        <c:v>0.86567164179104472</c:v>
                      </c:pt>
                      <c:pt idx="174">
                        <c:v>0.87064676616915426</c:v>
                      </c:pt>
                      <c:pt idx="175">
                        <c:v>0.87562189054726369</c:v>
                      </c:pt>
                      <c:pt idx="176">
                        <c:v>0.88059701492537312</c:v>
                      </c:pt>
                      <c:pt idx="177">
                        <c:v>0.88557213930348255</c:v>
                      </c:pt>
                      <c:pt idx="178">
                        <c:v>0.89054726368159209</c:v>
                      </c:pt>
                      <c:pt idx="179">
                        <c:v>0.89552238805970152</c:v>
                      </c:pt>
                      <c:pt idx="180">
                        <c:v>0.90049751243781095</c:v>
                      </c:pt>
                      <c:pt idx="181">
                        <c:v>0.90547263681592038</c:v>
                      </c:pt>
                      <c:pt idx="182">
                        <c:v>0.91044776119402981</c:v>
                      </c:pt>
                      <c:pt idx="183">
                        <c:v>0.91542288557213936</c:v>
                      </c:pt>
                      <c:pt idx="184">
                        <c:v>0.92039800995024879</c:v>
                      </c:pt>
                      <c:pt idx="185">
                        <c:v>0.92537313432835822</c:v>
                      </c:pt>
                      <c:pt idx="186">
                        <c:v>0.93034825870646765</c:v>
                      </c:pt>
                      <c:pt idx="187">
                        <c:v>0.93532338308457708</c:v>
                      </c:pt>
                      <c:pt idx="188">
                        <c:v>0.94029850746268662</c:v>
                      </c:pt>
                      <c:pt idx="189">
                        <c:v>0.94527363184079605</c:v>
                      </c:pt>
                      <c:pt idx="190">
                        <c:v>0.95024875621890548</c:v>
                      </c:pt>
                      <c:pt idx="191">
                        <c:v>0.95522388059701491</c:v>
                      </c:pt>
                      <c:pt idx="192">
                        <c:v>0.96019900497512434</c:v>
                      </c:pt>
                      <c:pt idx="193">
                        <c:v>0.96517412935323388</c:v>
                      </c:pt>
                      <c:pt idx="194">
                        <c:v>0.97014925373134331</c:v>
                      </c:pt>
                      <c:pt idx="195">
                        <c:v>0.97512437810945274</c:v>
                      </c:pt>
                      <c:pt idx="196">
                        <c:v>0.98009950248756217</c:v>
                      </c:pt>
                      <c:pt idx="197">
                        <c:v>0.9850746268656716</c:v>
                      </c:pt>
                      <c:pt idx="198">
                        <c:v>0.99004975124378114</c:v>
                      </c:pt>
                      <c:pt idx="199">
                        <c:v>0.99502487562189057</c:v>
                      </c:pt>
                      <c:pt idx="2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Harbor'!$E$13:$E$213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-2.8650146460501987E-8</c:v>
                      </c:pt>
                      <c:pt idx="1">
                        <c:v>-1.2998435921252695E-5</c:v>
                      </c:pt>
                      <c:pt idx="2">
                        <c:v>-2.5219460090093716E-5</c:v>
                      </c:pt>
                      <c:pt idx="3">
                        <c:v>-3.6718144906465126E-5</c:v>
                      </c:pt>
                      <c:pt idx="4">
                        <c:v>-4.7513478883017378E-5</c:v>
                      </c:pt>
                      <c:pt idx="5">
                        <c:v>-5.7626629097022577E-5</c:v>
                      </c:pt>
                      <c:pt idx="6">
                        <c:v>-6.7074957246263879E-5</c:v>
                      </c:pt>
                      <c:pt idx="7">
                        <c:v>-7.5876556537373752E-5</c:v>
                      </c:pt>
                      <c:pt idx="8">
                        <c:v>-8.4047572636568904E-5</c:v>
                      </c:pt>
                      <c:pt idx="9">
                        <c:v>-9.1604247625546667E-5</c:v>
                      </c:pt>
                      <c:pt idx="10">
                        <c:v>-9.8561757084361328E-5</c:v>
                      </c:pt>
                      <c:pt idx="11">
                        <c:v>-1.0493520874519088E-4</c:v>
                      </c:pt>
                      <c:pt idx="12">
                        <c:v>-1.1073894507687399E-4</c:v>
                      </c:pt>
                      <c:pt idx="13">
                        <c:v>-1.1598691160553387E-4</c:v>
                      </c:pt>
                      <c:pt idx="14">
                        <c:v>-1.2069249678823716E-4</c:v>
                      </c:pt>
                      <c:pt idx="15">
                        <c:v>-1.2486850423001723E-4</c:v>
                      </c:pt>
                      <c:pt idx="16">
                        <c:v>-1.2852676344679809E-4</c:v>
                      </c:pt>
                      <c:pt idx="17">
                        <c:v>-1.3167828838944279E-4</c:v>
                      </c:pt>
                      <c:pt idx="18">
                        <c:v>-1.3433310881734984E-4</c:v>
                      </c:pt>
                      <c:pt idx="19">
                        <c:v>-1.3649973334690216E-4</c:v>
                      </c:pt>
                      <c:pt idx="20">
                        <c:v>-1.3818525387928983E-4</c:v>
                      </c:pt>
                      <c:pt idx="21">
                        <c:v>-1.3939512544857395E-4</c:v>
                      </c:pt>
                      <c:pt idx="22">
                        <c:v>-1.4013266822101309E-4</c:v>
                      </c:pt>
                      <c:pt idx="23">
                        <c:v>-1.403988058978594E-4</c:v>
                      </c:pt>
                      <c:pt idx="24">
                        <c:v>-1.4019264696719802E-4</c:v>
                      </c:pt>
                      <c:pt idx="25">
                        <c:v>-1.3950913515610797E-4</c:v>
                      </c:pt>
                      <c:pt idx="26">
                        <c:v>-1.3834054645925123E-4</c:v>
                      </c:pt>
                      <c:pt idx="27">
                        <c:v>-1.3667602726150871E-4</c:v>
                      </c:pt>
                      <c:pt idx="28">
                        <c:v>-1.3450156317556115E-4</c:v>
                      </c:pt>
                      <c:pt idx="29">
                        <c:v>-1.3179259262884356E-4</c:v>
                      </c:pt>
                      <c:pt idx="30">
                        <c:v>-1.2852762851972121E-4</c:v>
                      </c:pt>
                      <c:pt idx="31">
                        <c:v>-1.2467604490466391E-4</c:v>
                      </c:pt>
                      <c:pt idx="32">
                        <c:v>-1.2020273171428652E-4</c:v>
                      </c:pt>
                      <c:pt idx="33">
                        <c:v>-1.1504907471225711E-4</c:v>
                      </c:pt>
                      <c:pt idx="34">
                        <c:v>-1.0919067265828144E-4</c:v>
                      </c:pt>
                      <c:pt idx="35">
                        <c:v>-1.0254252445179077E-4</c:v>
                      </c:pt>
                      <c:pt idx="36">
                        <c:v>-9.5055786423963525E-5</c:v>
                      </c:pt>
                      <c:pt idx="37">
                        <c:v>-8.6640747405543336E-5</c:v>
                      </c:pt>
                      <c:pt idx="38">
                        <c:v>-7.7312597754361425E-5</c:v>
                      </c:pt>
                      <c:pt idx="39">
                        <c:v>-6.6776291900331691E-5</c:v>
                      </c:pt>
                      <c:pt idx="40">
                        <c:v>-5.519750387894289E-5</c:v>
                      </c:pt>
                      <c:pt idx="41">
                        <c:v>-4.2686570387981961E-5</c:v>
                      </c:pt>
                      <c:pt idx="42">
                        <c:v>-2.8892767978859048E-5</c:v>
                      </c:pt>
                      <c:pt idx="43">
                        <c:v>-1.4844179050307137E-5</c:v>
                      </c:pt>
                      <c:pt idx="44">
                        <c:v>4.8776427172813687E-8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1.9226764551636428E-7</c:v>
                      </c:pt>
                      <c:pt idx="56">
                        <c:v>2.189615124039662E-4</c:v>
                      </c:pt>
                      <c:pt idx="57">
                        <c:v>4.3469364189264954E-4</c:v>
                      </c:pt>
                      <c:pt idx="58">
                        <c:v>6.4954094158798119E-4</c:v>
                      </c:pt>
                      <c:pt idx="59">
                        <c:v>8.5821396372973765E-4</c:v>
                      </c:pt>
                      <c:pt idx="60">
                        <c:v>1.0645289916179151E-3</c:v>
                      </c:pt>
                      <c:pt idx="61">
                        <c:v>1.270559347649243E-3</c:v>
                      </c:pt>
                      <c:pt idx="62">
                        <c:v>1.4778785841628788E-3</c:v>
                      </c:pt>
                      <c:pt idx="63">
                        <c:v>1.6900741719696681E-3</c:v>
                      </c:pt>
                      <c:pt idx="64">
                        <c:v>1.9079695987573291E-3</c:v>
                      </c:pt>
                      <c:pt idx="65">
                        <c:v>2.133425072334516E-3</c:v>
                      </c:pt>
                      <c:pt idx="66">
                        <c:v>2.3674306750244871E-3</c:v>
                      </c:pt>
                      <c:pt idx="67">
                        <c:v>2.6112796113591063E-3</c:v>
                      </c:pt>
                      <c:pt idx="68">
                        <c:v>2.8656887160857423E-3</c:v>
                      </c:pt>
                      <c:pt idx="69">
                        <c:v>3.1316046939895647E-3</c:v>
                      </c:pt>
                      <c:pt idx="70">
                        <c:v>3.4097325322914717E-3</c:v>
                      </c:pt>
                      <c:pt idx="71">
                        <c:v>3.7007812335699999E-3</c:v>
                      </c:pt>
                      <c:pt idx="72">
                        <c:v>4.0053364174443907E-3</c:v>
                      </c:pt>
                      <c:pt idx="73">
                        <c:v>4.3239896098598808E-3</c:v>
                      </c:pt>
                      <c:pt idx="74">
                        <c:v>4.6572380263894273E-3</c:v>
                      </c:pt>
                      <c:pt idx="75">
                        <c:v>5.0055334279688326E-3</c:v>
                      </c:pt>
                      <c:pt idx="76">
                        <c:v>5.3692558001793246E-3</c:v>
                      </c:pt>
                      <c:pt idx="77">
                        <c:v>5.7487246595843734E-3</c:v>
                      </c:pt>
                      <c:pt idx="78">
                        <c:v>6.14417373706138E-3</c:v>
                      </c:pt>
                      <c:pt idx="79">
                        <c:v>6.5557527454840094E-3</c:v>
                      </c:pt>
                      <c:pt idx="80">
                        <c:v>6.9835126841523093E-3</c:v>
                      </c:pt>
                      <c:pt idx="81">
                        <c:v>7.4273976516380964E-3</c:v>
                      </c:pt>
                      <c:pt idx="82">
                        <c:v>7.88723039121326E-3</c:v>
                      </c:pt>
                      <c:pt idx="83">
                        <c:v>8.3627023904764546E-3</c:v>
                      </c:pt>
                      <c:pt idx="84">
                        <c:v>8.8533611305969089E-3</c:v>
                      </c:pt>
                      <c:pt idx="85">
                        <c:v>9.3585988098731972E-3</c:v>
                      </c:pt>
                      <c:pt idx="86">
                        <c:v>9.8776405251627258E-3</c:v>
                      </c:pt>
                      <c:pt idx="87">
                        <c:v>1.0409534538804457E-2</c:v>
                      </c:pt>
                      <c:pt idx="88">
                        <c:v>1.0953143309100606E-2</c:v>
                      </c:pt>
                      <c:pt idx="89">
                        <c:v>1.1507136267417947E-2</c:v>
                      </c:pt>
                      <c:pt idx="90">
                        <c:v>1.2069984711687508E-2</c:v>
                      </c:pt>
                      <c:pt idx="91">
                        <c:v>1.2639959629138178E-2</c:v>
                      </c:pt>
                      <c:pt idx="92">
                        <c:v>1.3215132207825374E-2</c:v>
                      </c:pt>
                      <c:pt idx="93">
                        <c:v>1.3793377660735021E-2</c:v>
                      </c:pt>
                      <c:pt idx="94">
                        <c:v>1.4372382811793904E-2</c:v>
                      </c:pt>
                      <c:pt idx="95">
                        <c:v>1.4949657531247372E-2</c:v>
                      </c:pt>
                      <c:pt idx="96">
                        <c:v>1.5522549943623454E-2</c:v>
                      </c:pt>
                      <c:pt idx="97">
                        <c:v>1.6088265604985146E-2</c:v>
                      </c:pt>
                      <c:pt idx="98">
                        <c:v>1.6643890484398665E-2</c:v>
                      </c:pt>
                      <c:pt idx="99">
                        <c:v>1.7186417315476352E-2</c:v>
                      </c:pt>
                      <c:pt idx="100">
                        <c:v>1.7712774920093648E-2</c:v>
                      </c:pt>
                      <c:pt idx="101">
                        <c:v>1.8219860021006253E-2</c:v>
                      </c:pt>
                      <c:pt idx="102">
                        <c:v>1.8704570765230376E-2</c:v>
                      </c:pt>
                      <c:pt idx="103">
                        <c:v>1.9163841179463331E-2</c:v>
                      </c:pt>
                      <c:pt idx="104">
                        <c:v>1.9594675835921279E-2</c:v>
                      </c:pt>
                      <c:pt idx="105">
                        <c:v>1.9994183830102347E-2</c:v>
                      </c:pt>
                      <c:pt idx="106">
                        <c:v>2.0359611216688903E-2</c:v>
                      </c:pt>
                      <c:pt idx="107">
                        <c:v>2.0688371300020488E-2</c:v>
                      </c:pt>
                      <c:pt idx="108">
                        <c:v>2.0978072142686533E-2</c:v>
                      </c:pt>
                      <c:pt idx="109">
                        <c:v>2.122654061543534E-2</c:v>
                      </c:pt>
                      <c:pt idx="110">
                        <c:v>2.1431842798269915E-2</c:v>
                      </c:pt>
                      <c:pt idx="111">
                        <c:v>2.1592300667137895E-2</c:v>
                      </c:pt>
                      <c:pt idx="112">
                        <c:v>2.1706504756262672E-2</c:v>
                      </c:pt>
                      <c:pt idx="113">
                        <c:v>2.1773322849479845E-2</c:v>
                      </c:pt>
                      <c:pt idx="114">
                        <c:v>2.1791905287959084E-2</c:v>
                      </c:pt>
                      <c:pt idx="115">
                        <c:v>2.1761686921402713E-2</c:v>
                      </c:pt>
                      <c:pt idx="116">
                        <c:v>2.1682385677959954E-2</c:v>
                      </c:pt>
                      <c:pt idx="117">
                        <c:v>2.1553998502953999E-2</c:v>
                      </c:pt>
                      <c:pt idx="118">
                        <c:v>2.1376795115992303E-2</c:v>
                      </c:pt>
                      <c:pt idx="119">
                        <c:v>2.1151309148515103E-2</c:v>
                      </c:pt>
                      <c:pt idx="120">
                        <c:v>2.0878327109562889E-2</c:v>
                      </c:pt>
                      <c:pt idx="121">
                        <c:v>2.0558875886119338E-2</c:v>
                      </c:pt>
                      <c:pt idx="122">
                        <c:v>2.0194208286720163E-2</c:v>
                      </c:pt>
                      <c:pt idx="123">
                        <c:v>1.9785786361167946E-2</c:v>
                      </c:pt>
                      <c:pt idx="124">
                        <c:v>1.9335263427445348E-2</c:v>
                      </c:pt>
                      <c:pt idx="125">
                        <c:v>1.8844464643195037E-2</c:v>
                      </c:pt>
                      <c:pt idx="126">
                        <c:v>1.8315365517475271E-2</c:v>
                      </c:pt>
                      <c:pt idx="127">
                        <c:v>1.7750069094904786E-2</c:v>
                      </c:pt>
                      <c:pt idx="128">
                        <c:v>1.7150782426830248E-2</c:v>
                      </c:pt>
                      <c:pt idx="129">
                        <c:v>1.6519791751213368E-2</c:v>
                      </c:pt>
                      <c:pt idx="130">
                        <c:v>1.5859436862805828E-2</c:v>
                      </c:pt>
                      <c:pt idx="131">
                        <c:v>1.5172085667790682E-2</c:v>
                      </c:pt>
                      <c:pt idx="132">
                        <c:v>1.4460108902437629E-2</c:v>
                      </c:pt>
                      <c:pt idx="133">
                        <c:v>1.3725855060536373E-2</c:v>
                      </c:pt>
                      <c:pt idx="134">
                        <c:v>1.2971626537742472E-2</c:v>
                      </c:pt>
                      <c:pt idx="135">
                        <c:v>1.2199657301882818E-2</c:v>
                      </c:pt>
                      <c:pt idx="136">
                        <c:v>1.1412092003227679E-2</c:v>
                      </c:pt>
                      <c:pt idx="137">
                        <c:v>1.0610966983741737E-2</c:v>
                      </c:pt>
                      <c:pt idx="138">
                        <c:v>9.7981936241209617E-3</c:v>
                      </c:pt>
                      <c:pt idx="139">
                        <c:v>8.9755437953587449E-3</c:v>
                      </c:pt>
                      <c:pt idx="140">
                        <c:v>8.1446374097938409E-3</c:v>
                      </c:pt>
                      <c:pt idx="141">
                        <c:v>7.3069321865991983E-3</c:v>
                      </c:pt>
                      <c:pt idx="142">
                        <c:v>6.4637154004370265E-3</c:v>
                      </c:pt>
                      <c:pt idx="143">
                        <c:v>5.6160972156000669E-3</c:v>
                      </c:pt>
                      <c:pt idx="144">
                        <c:v>4.7650054147053301E-3</c:v>
                      </c:pt>
                      <c:pt idx="145">
                        <c:v>3.9111811792079442E-3</c:v>
                      </c:pt>
                      <c:pt idx="146">
                        <c:v>3.0551754204480256E-3</c:v>
                      </c:pt>
                      <c:pt idx="147">
                        <c:v>2.1973452379772506E-3</c:v>
                      </c:pt>
                      <c:pt idx="148">
                        <c:v>1.3378501184074802E-3</c:v>
                      </c:pt>
                      <c:pt idx="149">
                        <c:v>4.7664740840889207E-4</c:v>
                      </c:pt>
                      <c:pt idx="150">
                        <c:v>-3.865133769631817E-4</c:v>
                      </c:pt>
                      <c:pt idx="151">
                        <c:v>-1.2520976877445822E-3</c:v>
                      </c:pt>
                      <c:pt idx="152">
                        <c:v>-2.1207948120922277E-3</c:v>
                      </c:pt>
                      <c:pt idx="153">
                        <c:v>-2.9935286601852676E-3</c:v>
                      </c:pt>
                      <c:pt idx="154">
                        <c:v>-3.8714704424226668E-3</c:v>
                      </c:pt>
                      <c:pt idx="155">
                        <c:v>-4.7560529729125563E-3</c:v>
                      </c:pt>
                      <c:pt idx="156">
                        <c:v>-5.6489862926057911E-3</c:v>
                      </c:pt>
                      <c:pt idx="157">
                        <c:v>-6.5522737834564863E-3</c:v>
                      </c:pt>
                      <c:pt idx="158">
                        <c:v>-7.4682275397619088E-3</c:v>
                      </c:pt>
                      <c:pt idx="159">
                        <c:v>-8.3994814312270058E-3</c:v>
                      </c:pt>
                      <c:pt idx="160">
                        <c:v>-9.348999859472313E-3</c:v>
                      </c:pt>
                      <c:pt idx="161">
                        <c:v>-1.0320078975195515E-2</c:v>
                      </c:pt>
                      <c:pt idx="162">
                        <c:v>-1.1316336737744124E-2</c:v>
                      </c:pt>
                      <c:pt idx="163">
                        <c:v>-1.2341687590212541E-2</c:v>
                      </c:pt>
                      <c:pt idx="164">
                        <c:v>-1.3400295987880253E-2</c:v>
                      </c:pt>
                      <c:pt idx="165">
                        <c:v>-1.4496501530410578E-2</c:v>
                      </c:pt>
                      <c:pt idx="166">
                        <c:v>-1.5634708807010591E-2</c:v>
                      </c:pt>
                      <c:pt idx="167">
                        <c:v>-1.6819233196535398E-2</c:v>
                      </c:pt>
                      <c:pt idx="168">
                        <c:v>-1.805409205135346E-2</c:v>
                      </c:pt>
                      <c:pt idx="169">
                        <c:v>-1.9342731652380381E-2</c:v>
                      </c:pt>
                      <c:pt idx="170">
                        <c:v>-2.0687681829634954E-2</c:v>
                      </c:pt>
                      <c:pt idx="171">
                        <c:v>-2.2090127709390079E-2</c:v>
                      </c:pt>
                      <c:pt idx="172">
                        <c:v>-2.3549393614095027E-2</c:v>
                      </c:pt>
                      <c:pt idx="173">
                        <c:v>-2.5062340572006101E-2</c:v>
                      </c:pt>
                      <c:pt idx="174">
                        <c:v>-2.6622684802291456E-2</c:v>
                      </c:pt>
                      <c:pt idx="175">
                        <c:v>-2.822025217620985E-2</c:v>
                      </c:pt>
                      <c:pt idx="176">
                        <c:v>-2.9840209556808824E-2</c:v>
                      </c:pt>
                      <c:pt idx="177">
                        <c:v>-3.1462321462500019E-2</c:v>
                      </c:pt>
                      <c:pt idx="178">
                        <c:v>-3.3060309395353385E-2</c:v>
                      </c:pt>
                      <c:pt idx="179">
                        <c:v>-3.4601407506442416E-2</c:v>
                      </c:pt>
                      <c:pt idx="180">
                        <c:v>-3.6046247119017487E-2</c:v>
                      </c:pt>
                      <c:pt idx="181">
                        <c:v>-3.7349176976142776E-2</c:v>
                      </c:pt>
                      <c:pt idx="182">
                        <c:v>-3.8459179355458353E-2</c:v>
                      </c:pt>
                      <c:pt idx="183">
                        <c:v>-3.9321447548161192E-2</c:v>
                      </c:pt>
                      <c:pt idx="184">
                        <c:v>-3.9879731478011972E-2</c:v>
                      </c:pt>
                      <c:pt idx="185">
                        <c:v>-4.0079337053655545E-2</c:v>
                      </c:pt>
                      <c:pt idx="186">
                        <c:v>-3.9870773331876205E-2</c:v>
                      </c:pt>
                      <c:pt idx="187">
                        <c:v>-3.9213601624506753E-2</c:v>
                      </c:pt>
                      <c:pt idx="188">
                        <c:v>-3.8080401947823084E-2</c:v>
                      </c:pt>
                      <c:pt idx="189">
                        <c:v>-3.6460014227585956E-2</c:v>
                      </c:pt>
                      <c:pt idx="190">
                        <c:v>-3.4360203655775585E-2</c:v>
                      </c:pt>
                      <c:pt idx="191">
                        <c:v>-3.180847657347121E-2</c:v>
                      </c:pt>
                      <c:pt idx="192">
                        <c:v>-2.8852098654031107E-2</c:v>
                      </c:pt>
                      <c:pt idx="193">
                        <c:v>-2.5555329150890021E-2</c:v>
                      </c:pt>
                      <c:pt idx="194">
                        <c:v>-2.1996850156106747E-2</c:v>
                      </c:pt>
                      <c:pt idx="195">
                        <c:v>-1.8263551821186906E-2</c:v>
                      </c:pt>
                      <c:pt idx="196">
                        <c:v>-1.4447274638617729E-2</c:v>
                      </c:pt>
                      <c:pt idx="197">
                        <c:v>-1.0635977197792412E-2</c:v>
                      </c:pt>
                      <c:pt idx="198">
                        <c:v>-6.9130505821898315E-3</c:v>
                      </c:pt>
                      <c:pt idx="199">
                        <c:v>-3.3456533943817313E-3</c:v>
                      </c:pt>
                      <c:pt idx="200">
                        <c:v>9.226868846052541E-6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6372-48DB-B2F5-2F7D8EB4E064}"/>
                  </c:ext>
                </c:extLst>
              </c15:ser>
            </c15:filteredScatterSeries>
            <c15:filteredScatterSeries>
              <c15:ser>
                <c:idx val="4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Harbor'!$F$12</c15:sqref>
                        </c15:formulaRef>
                      </c:ext>
                    </c:extLst>
                    <c:strCache>
                      <c:ptCount val="1"/>
                      <c:pt idx="0">
                        <c:v>3 Ships Re 5000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Harbor'!$A$13:$A$213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4.9751243781094526E-3</c:v>
                      </c:pt>
                      <c:pt idx="1">
                        <c:v>9.9502487562189053E-3</c:v>
                      </c:pt>
                      <c:pt idx="2">
                        <c:v>1.4925373134328358E-2</c:v>
                      </c:pt>
                      <c:pt idx="3">
                        <c:v>1.9900497512437811E-2</c:v>
                      </c:pt>
                      <c:pt idx="4">
                        <c:v>2.4875621890547265E-2</c:v>
                      </c:pt>
                      <c:pt idx="5">
                        <c:v>2.9850746268656716E-2</c:v>
                      </c:pt>
                      <c:pt idx="6">
                        <c:v>3.482587064676617E-2</c:v>
                      </c:pt>
                      <c:pt idx="7">
                        <c:v>3.9800995024875621E-2</c:v>
                      </c:pt>
                      <c:pt idx="8">
                        <c:v>4.4776119402985072E-2</c:v>
                      </c:pt>
                      <c:pt idx="9">
                        <c:v>4.975124378109453E-2</c:v>
                      </c:pt>
                      <c:pt idx="10">
                        <c:v>5.4726368159203981E-2</c:v>
                      </c:pt>
                      <c:pt idx="11">
                        <c:v>5.9701492537313432E-2</c:v>
                      </c:pt>
                      <c:pt idx="12">
                        <c:v>6.4676616915422883E-2</c:v>
                      </c:pt>
                      <c:pt idx="13">
                        <c:v>6.965174129353234E-2</c:v>
                      </c:pt>
                      <c:pt idx="14">
                        <c:v>7.4626865671641784E-2</c:v>
                      </c:pt>
                      <c:pt idx="15">
                        <c:v>7.9601990049751242E-2</c:v>
                      </c:pt>
                      <c:pt idx="16">
                        <c:v>8.45771144278607E-2</c:v>
                      </c:pt>
                      <c:pt idx="17">
                        <c:v>8.9552238805970144E-2</c:v>
                      </c:pt>
                      <c:pt idx="18">
                        <c:v>9.4527363184079602E-2</c:v>
                      </c:pt>
                      <c:pt idx="19">
                        <c:v>9.950248756218906E-2</c:v>
                      </c:pt>
                      <c:pt idx="20">
                        <c:v>0.1044776119402985</c:v>
                      </c:pt>
                      <c:pt idx="21">
                        <c:v>0.10945273631840796</c:v>
                      </c:pt>
                      <c:pt idx="22">
                        <c:v>0.11442786069651742</c:v>
                      </c:pt>
                      <c:pt idx="23">
                        <c:v>0.11940298507462686</c:v>
                      </c:pt>
                      <c:pt idx="24">
                        <c:v>0.12437810945273632</c:v>
                      </c:pt>
                      <c:pt idx="25">
                        <c:v>0.12935323383084577</c:v>
                      </c:pt>
                      <c:pt idx="26">
                        <c:v>0.13432835820895522</c:v>
                      </c:pt>
                      <c:pt idx="27">
                        <c:v>0.13930348258706468</c:v>
                      </c:pt>
                      <c:pt idx="28">
                        <c:v>0.14427860696517414</c:v>
                      </c:pt>
                      <c:pt idx="29">
                        <c:v>0.14925373134328357</c:v>
                      </c:pt>
                      <c:pt idx="30">
                        <c:v>0.15422885572139303</c:v>
                      </c:pt>
                      <c:pt idx="31">
                        <c:v>0.15920398009950248</c:v>
                      </c:pt>
                      <c:pt idx="32">
                        <c:v>0.16417910447761194</c:v>
                      </c:pt>
                      <c:pt idx="33">
                        <c:v>0.1691542288557214</c:v>
                      </c:pt>
                      <c:pt idx="34">
                        <c:v>0.17412935323383086</c:v>
                      </c:pt>
                      <c:pt idx="35">
                        <c:v>0.17910447761194029</c:v>
                      </c:pt>
                      <c:pt idx="36">
                        <c:v>0.18407960199004975</c:v>
                      </c:pt>
                      <c:pt idx="37">
                        <c:v>0.1890547263681592</c:v>
                      </c:pt>
                      <c:pt idx="38">
                        <c:v>0.19402985074626866</c:v>
                      </c:pt>
                      <c:pt idx="39">
                        <c:v>0.19900497512437812</c:v>
                      </c:pt>
                      <c:pt idx="40">
                        <c:v>0.20398009950248755</c:v>
                      </c:pt>
                      <c:pt idx="41">
                        <c:v>0.20895522388059701</c:v>
                      </c:pt>
                      <c:pt idx="42">
                        <c:v>0.21393034825870647</c:v>
                      </c:pt>
                      <c:pt idx="43">
                        <c:v>0.21890547263681592</c:v>
                      </c:pt>
                      <c:pt idx="44">
                        <c:v>0.22388059701492538</c:v>
                      </c:pt>
                      <c:pt idx="45">
                        <c:v>0.22885572139303484</c:v>
                      </c:pt>
                      <c:pt idx="46">
                        <c:v>0.23383084577114427</c:v>
                      </c:pt>
                      <c:pt idx="47">
                        <c:v>0.23880597014925373</c:v>
                      </c:pt>
                      <c:pt idx="48">
                        <c:v>0.24378109452736318</c:v>
                      </c:pt>
                      <c:pt idx="49">
                        <c:v>0.24875621890547264</c:v>
                      </c:pt>
                      <c:pt idx="50">
                        <c:v>0.2537313432835821</c:v>
                      </c:pt>
                      <c:pt idx="51">
                        <c:v>0.25870646766169153</c:v>
                      </c:pt>
                      <c:pt idx="52">
                        <c:v>0.26368159203980102</c:v>
                      </c:pt>
                      <c:pt idx="53">
                        <c:v>0.26865671641791045</c:v>
                      </c:pt>
                      <c:pt idx="54">
                        <c:v>0.27363184079601988</c:v>
                      </c:pt>
                      <c:pt idx="55">
                        <c:v>0.27860696517412936</c:v>
                      </c:pt>
                      <c:pt idx="56">
                        <c:v>0.28358208955223879</c:v>
                      </c:pt>
                      <c:pt idx="57">
                        <c:v>0.28855721393034828</c:v>
                      </c:pt>
                      <c:pt idx="58">
                        <c:v>0.29353233830845771</c:v>
                      </c:pt>
                      <c:pt idx="59">
                        <c:v>0.29850746268656714</c:v>
                      </c:pt>
                      <c:pt idx="60">
                        <c:v>0.30348258706467662</c:v>
                      </c:pt>
                      <c:pt idx="61">
                        <c:v>0.30845771144278605</c:v>
                      </c:pt>
                      <c:pt idx="62">
                        <c:v>0.31343283582089554</c:v>
                      </c:pt>
                      <c:pt idx="63">
                        <c:v>0.31840796019900497</c:v>
                      </c:pt>
                      <c:pt idx="64">
                        <c:v>0.32338308457711445</c:v>
                      </c:pt>
                      <c:pt idx="65">
                        <c:v>0.32835820895522388</c:v>
                      </c:pt>
                      <c:pt idx="66">
                        <c:v>0.33333333333333331</c:v>
                      </c:pt>
                      <c:pt idx="67">
                        <c:v>0.3383084577114428</c:v>
                      </c:pt>
                      <c:pt idx="68">
                        <c:v>0.34328358208955223</c:v>
                      </c:pt>
                      <c:pt idx="69">
                        <c:v>0.34825870646766172</c:v>
                      </c:pt>
                      <c:pt idx="70">
                        <c:v>0.35323383084577115</c:v>
                      </c:pt>
                      <c:pt idx="71">
                        <c:v>0.35820895522388058</c:v>
                      </c:pt>
                      <c:pt idx="72">
                        <c:v>0.36318407960199006</c:v>
                      </c:pt>
                      <c:pt idx="73">
                        <c:v>0.36815920398009949</c:v>
                      </c:pt>
                      <c:pt idx="74">
                        <c:v>0.37313432835820898</c:v>
                      </c:pt>
                      <c:pt idx="75">
                        <c:v>0.37810945273631841</c:v>
                      </c:pt>
                      <c:pt idx="76">
                        <c:v>0.38308457711442784</c:v>
                      </c:pt>
                      <c:pt idx="77">
                        <c:v>0.38805970149253732</c:v>
                      </c:pt>
                      <c:pt idx="78">
                        <c:v>0.39303482587064675</c:v>
                      </c:pt>
                      <c:pt idx="79">
                        <c:v>0.39800995024875624</c:v>
                      </c:pt>
                      <c:pt idx="80">
                        <c:v>0.40298507462686567</c:v>
                      </c:pt>
                      <c:pt idx="81">
                        <c:v>0.4079601990049751</c:v>
                      </c:pt>
                      <c:pt idx="82">
                        <c:v>0.41293532338308458</c:v>
                      </c:pt>
                      <c:pt idx="83">
                        <c:v>0.41791044776119401</c:v>
                      </c:pt>
                      <c:pt idx="84">
                        <c:v>0.4228855721393035</c:v>
                      </c:pt>
                      <c:pt idx="85">
                        <c:v>0.42786069651741293</c:v>
                      </c:pt>
                      <c:pt idx="86">
                        <c:v>0.43283582089552236</c:v>
                      </c:pt>
                      <c:pt idx="87">
                        <c:v>0.43781094527363185</c:v>
                      </c:pt>
                      <c:pt idx="88">
                        <c:v>0.44278606965174128</c:v>
                      </c:pt>
                      <c:pt idx="89">
                        <c:v>0.44776119402985076</c:v>
                      </c:pt>
                      <c:pt idx="90">
                        <c:v>0.45273631840796019</c:v>
                      </c:pt>
                      <c:pt idx="91">
                        <c:v>0.45771144278606968</c:v>
                      </c:pt>
                      <c:pt idx="92">
                        <c:v>0.46268656716417911</c:v>
                      </c:pt>
                      <c:pt idx="93">
                        <c:v>0.46766169154228854</c:v>
                      </c:pt>
                      <c:pt idx="94">
                        <c:v>0.47263681592039802</c:v>
                      </c:pt>
                      <c:pt idx="95">
                        <c:v>0.47761194029850745</c:v>
                      </c:pt>
                      <c:pt idx="96">
                        <c:v>0.48258706467661694</c:v>
                      </c:pt>
                      <c:pt idx="97">
                        <c:v>0.48756218905472637</c:v>
                      </c:pt>
                      <c:pt idx="98">
                        <c:v>0.4925373134328358</c:v>
                      </c:pt>
                      <c:pt idx="99">
                        <c:v>0.49751243781094528</c:v>
                      </c:pt>
                      <c:pt idx="100">
                        <c:v>0.50248756218905477</c:v>
                      </c:pt>
                      <c:pt idx="101">
                        <c:v>0.5074626865671642</c:v>
                      </c:pt>
                      <c:pt idx="102">
                        <c:v>0.51243781094527363</c:v>
                      </c:pt>
                      <c:pt idx="103">
                        <c:v>0.51741293532338306</c:v>
                      </c:pt>
                      <c:pt idx="104">
                        <c:v>0.52238805970149249</c:v>
                      </c:pt>
                      <c:pt idx="105">
                        <c:v>0.52736318407960203</c:v>
                      </c:pt>
                      <c:pt idx="106">
                        <c:v>0.53233830845771146</c:v>
                      </c:pt>
                      <c:pt idx="107">
                        <c:v>0.53731343283582089</c:v>
                      </c:pt>
                      <c:pt idx="108">
                        <c:v>0.54228855721393032</c:v>
                      </c:pt>
                      <c:pt idx="109">
                        <c:v>0.54726368159203975</c:v>
                      </c:pt>
                      <c:pt idx="110">
                        <c:v>0.55223880597014929</c:v>
                      </c:pt>
                      <c:pt idx="111">
                        <c:v>0.55721393034825872</c:v>
                      </c:pt>
                      <c:pt idx="112">
                        <c:v>0.56218905472636815</c:v>
                      </c:pt>
                      <c:pt idx="113">
                        <c:v>0.56716417910447758</c:v>
                      </c:pt>
                      <c:pt idx="114">
                        <c:v>0.57213930348258701</c:v>
                      </c:pt>
                      <c:pt idx="115">
                        <c:v>0.57711442786069655</c:v>
                      </c:pt>
                      <c:pt idx="116">
                        <c:v>0.58208955223880599</c:v>
                      </c:pt>
                      <c:pt idx="117">
                        <c:v>0.58706467661691542</c:v>
                      </c:pt>
                      <c:pt idx="118">
                        <c:v>0.59203980099502485</c:v>
                      </c:pt>
                      <c:pt idx="119">
                        <c:v>0.59701492537313428</c:v>
                      </c:pt>
                      <c:pt idx="120">
                        <c:v>0.60199004975124382</c:v>
                      </c:pt>
                      <c:pt idx="121">
                        <c:v>0.60696517412935325</c:v>
                      </c:pt>
                      <c:pt idx="122">
                        <c:v>0.61194029850746268</c:v>
                      </c:pt>
                      <c:pt idx="123">
                        <c:v>0.61691542288557211</c:v>
                      </c:pt>
                      <c:pt idx="124">
                        <c:v>0.62189054726368154</c:v>
                      </c:pt>
                      <c:pt idx="125">
                        <c:v>0.62686567164179108</c:v>
                      </c:pt>
                      <c:pt idx="126">
                        <c:v>0.63184079601990051</c:v>
                      </c:pt>
                      <c:pt idx="127">
                        <c:v>0.63681592039800994</c:v>
                      </c:pt>
                      <c:pt idx="128">
                        <c:v>0.64179104477611937</c:v>
                      </c:pt>
                      <c:pt idx="129">
                        <c:v>0.64676616915422891</c:v>
                      </c:pt>
                      <c:pt idx="130">
                        <c:v>0.65174129353233834</c:v>
                      </c:pt>
                      <c:pt idx="131">
                        <c:v>0.65671641791044777</c:v>
                      </c:pt>
                      <c:pt idx="132">
                        <c:v>0.6616915422885572</c:v>
                      </c:pt>
                      <c:pt idx="133">
                        <c:v>0.66666666666666663</c:v>
                      </c:pt>
                      <c:pt idx="134">
                        <c:v>0.67164179104477617</c:v>
                      </c:pt>
                      <c:pt idx="135">
                        <c:v>0.6766169154228856</c:v>
                      </c:pt>
                      <c:pt idx="136">
                        <c:v>0.68159203980099503</c:v>
                      </c:pt>
                      <c:pt idx="137">
                        <c:v>0.68656716417910446</c:v>
                      </c:pt>
                      <c:pt idx="138">
                        <c:v>0.69154228855721389</c:v>
                      </c:pt>
                      <c:pt idx="139">
                        <c:v>0.69651741293532343</c:v>
                      </c:pt>
                      <c:pt idx="140">
                        <c:v>0.70149253731343286</c:v>
                      </c:pt>
                      <c:pt idx="141">
                        <c:v>0.70646766169154229</c:v>
                      </c:pt>
                      <c:pt idx="142">
                        <c:v>0.71144278606965172</c:v>
                      </c:pt>
                      <c:pt idx="143">
                        <c:v>0.71641791044776115</c:v>
                      </c:pt>
                      <c:pt idx="144">
                        <c:v>0.72139303482587069</c:v>
                      </c:pt>
                      <c:pt idx="145">
                        <c:v>0.72636815920398012</c:v>
                      </c:pt>
                      <c:pt idx="146">
                        <c:v>0.73134328358208955</c:v>
                      </c:pt>
                      <c:pt idx="147">
                        <c:v>0.73631840796019898</c:v>
                      </c:pt>
                      <c:pt idx="148">
                        <c:v>0.74129353233830841</c:v>
                      </c:pt>
                      <c:pt idx="149">
                        <c:v>0.74626865671641796</c:v>
                      </c:pt>
                      <c:pt idx="150">
                        <c:v>0.75124378109452739</c:v>
                      </c:pt>
                      <c:pt idx="151">
                        <c:v>0.75621890547263682</c:v>
                      </c:pt>
                      <c:pt idx="152">
                        <c:v>0.76119402985074625</c:v>
                      </c:pt>
                      <c:pt idx="153">
                        <c:v>0.76616915422885568</c:v>
                      </c:pt>
                      <c:pt idx="154">
                        <c:v>0.77114427860696522</c:v>
                      </c:pt>
                      <c:pt idx="155">
                        <c:v>0.77611940298507465</c:v>
                      </c:pt>
                      <c:pt idx="156">
                        <c:v>0.78109452736318408</c:v>
                      </c:pt>
                      <c:pt idx="157">
                        <c:v>0.78606965174129351</c:v>
                      </c:pt>
                      <c:pt idx="158">
                        <c:v>0.79104477611940294</c:v>
                      </c:pt>
                      <c:pt idx="159">
                        <c:v>0.79601990049751248</c:v>
                      </c:pt>
                      <c:pt idx="160">
                        <c:v>0.80099502487562191</c:v>
                      </c:pt>
                      <c:pt idx="161">
                        <c:v>0.80597014925373134</c:v>
                      </c:pt>
                      <c:pt idx="162">
                        <c:v>0.81094527363184077</c:v>
                      </c:pt>
                      <c:pt idx="163">
                        <c:v>0.8159203980099502</c:v>
                      </c:pt>
                      <c:pt idx="164">
                        <c:v>0.82089552238805974</c:v>
                      </c:pt>
                      <c:pt idx="165">
                        <c:v>0.82587064676616917</c:v>
                      </c:pt>
                      <c:pt idx="166">
                        <c:v>0.8308457711442786</c:v>
                      </c:pt>
                      <c:pt idx="167">
                        <c:v>0.83582089552238803</c:v>
                      </c:pt>
                      <c:pt idx="168">
                        <c:v>0.84079601990049746</c:v>
                      </c:pt>
                      <c:pt idx="169">
                        <c:v>0.845771144278607</c:v>
                      </c:pt>
                      <c:pt idx="170">
                        <c:v>0.85074626865671643</c:v>
                      </c:pt>
                      <c:pt idx="171">
                        <c:v>0.85572139303482586</c:v>
                      </c:pt>
                      <c:pt idx="172">
                        <c:v>0.86069651741293529</c:v>
                      </c:pt>
                      <c:pt idx="173">
                        <c:v>0.86567164179104472</c:v>
                      </c:pt>
                      <c:pt idx="174">
                        <c:v>0.87064676616915426</c:v>
                      </c:pt>
                      <c:pt idx="175">
                        <c:v>0.87562189054726369</c:v>
                      </c:pt>
                      <c:pt idx="176">
                        <c:v>0.88059701492537312</c:v>
                      </c:pt>
                      <c:pt idx="177">
                        <c:v>0.88557213930348255</c:v>
                      </c:pt>
                      <c:pt idx="178">
                        <c:v>0.89054726368159209</c:v>
                      </c:pt>
                      <c:pt idx="179">
                        <c:v>0.89552238805970152</c:v>
                      </c:pt>
                      <c:pt idx="180">
                        <c:v>0.90049751243781095</c:v>
                      </c:pt>
                      <c:pt idx="181">
                        <c:v>0.90547263681592038</c:v>
                      </c:pt>
                      <c:pt idx="182">
                        <c:v>0.91044776119402981</c:v>
                      </c:pt>
                      <c:pt idx="183">
                        <c:v>0.91542288557213936</c:v>
                      </c:pt>
                      <c:pt idx="184">
                        <c:v>0.92039800995024879</c:v>
                      </c:pt>
                      <c:pt idx="185">
                        <c:v>0.92537313432835822</c:v>
                      </c:pt>
                      <c:pt idx="186">
                        <c:v>0.93034825870646765</c:v>
                      </c:pt>
                      <c:pt idx="187">
                        <c:v>0.93532338308457708</c:v>
                      </c:pt>
                      <c:pt idx="188">
                        <c:v>0.94029850746268662</c:v>
                      </c:pt>
                      <c:pt idx="189">
                        <c:v>0.94527363184079605</c:v>
                      </c:pt>
                      <c:pt idx="190">
                        <c:v>0.95024875621890548</c:v>
                      </c:pt>
                      <c:pt idx="191">
                        <c:v>0.95522388059701491</c:v>
                      </c:pt>
                      <c:pt idx="192">
                        <c:v>0.96019900497512434</c:v>
                      </c:pt>
                      <c:pt idx="193">
                        <c:v>0.96517412935323388</c:v>
                      </c:pt>
                      <c:pt idx="194">
                        <c:v>0.97014925373134331</c:v>
                      </c:pt>
                      <c:pt idx="195">
                        <c:v>0.97512437810945274</c:v>
                      </c:pt>
                      <c:pt idx="196">
                        <c:v>0.98009950248756217</c:v>
                      </c:pt>
                      <c:pt idx="197">
                        <c:v>0.9850746268656716</c:v>
                      </c:pt>
                      <c:pt idx="198">
                        <c:v>0.99004975124378114</c:v>
                      </c:pt>
                      <c:pt idx="199">
                        <c:v>0.99502487562189057</c:v>
                      </c:pt>
                      <c:pt idx="200">
                        <c:v>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'New Harbor'!$F$13:$F$213</c15:sqref>
                        </c15:formulaRef>
                      </c:ext>
                    </c:extLst>
                    <c:numCache>
                      <c:formatCode>General</c:formatCode>
                      <c:ptCount val="201"/>
                      <c:pt idx="0">
                        <c:v>-4.7887737498102056E-8</c:v>
                      </c:pt>
                      <c:pt idx="1">
                        <c:v>-3.0382908697060331E-5</c:v>
                      </c:pt>
                      <c:pt idx="2">
                        <c:v>-5.8697206212121588E-5</c:v>
                      </c:pt>
                      <c:pt idx="3">
                        <c:v>-8.5115687386320458E-5</c:v>
                      </c:pt>
                      <c:pt idx="4">
                        <c:v>-1.0973007263842798E-4</c:v>
                      </c:pt>
                      <c:pt idx="5">
                        <c:v>-1.3263581835843379E-4</c:v>
                      </c:pt>
                      <c:pt idx="6">
                        <c:v>-1.5391413526353963E-4</c:v>
                      </c:pt>
                      <c:pt idx="7">
                        <c:v>-1.7365770445629074E-4</c:v>
                      </c:pt>
                      <c:pt idx="8">
                        <c:v>-1.9193066035930003E-4</c:v>
                      </c:pt>
                      <c:pt idx="9">
                        <c:v>-2.087943860858282E-4</c:v>
                      </c:pt>
                      <c:pt idx="10">
                        <c:v>-2.2432594693143159E-4</c:v>
                      </c:pt>
                      <c:pt idx="11">
                        <c:v>-2.3859322094466908E-4</c:v>
                      </c:pt>
                      <c:pt idx="12">
                        <c:v>-2.5162546945486702E-4</c:v>
                      </c:pt>
                      <c:pt idx="13">
                        <c:v>-2.6347857066319301E-4</c:v>
                      </c:pt>
                      <c:pt idx="14">
                        <c:v>-2.7423011425349011E-4</c:v>
                      </c:pt>
                      <c:pt idx="15">
                        <c:v>-2.8390076844258345E-4</c:v>
                      </c:pt>
                      <c:pt idx="16">
                        <c:v>-2.9250137417324992E-4</c:v>
                      </c:pt>
                      <c:pt idx="17">
                        <c:v>-3.0010798347374616E-4</c:v>
                      </c:pt>
                      <c:pt idx="18">
                        <c:v>-3.0676151350769151E-4</c:v>
                      </c:pt>
                      <c:pt idx="19">
                        <c:v>-3.124282860937256E-4</c:v>
                      </c:pt>
                      <c:pt idx="20">
                        <c:v>-3.1714746382997821E-4</c:v>
                      </c:pt>
                      <c:pt idx="21">
                        <c:v>-3.2098454715188837E-4</c:v>
                      </c:pt>
                      <c:pt idx="22">
                        <c:v>-3.2389947406456451E-4</c:v>
                      </c:pt>
                      <c:pt idx="23">
                        <c:v>-3.258535123360131E-4</c:v>
                      </c:pt>
                      <c:pt idx="24">
                        <c:v>-3.269179259643933E-4</c:v>
                      </c:pt>
                      <c:pt idx="25">
                        <c:v>-3.2705998497572147E-4</c:v>
                      </c:pt>
                      <c:pt idx="26">
                        <c:v>-3.2618927105836196E-4</c:v>
                      </c:pt>
                      <c:pt idx="27">
                        <c:v>-3.2429328409277342E-4</c:v>
                      </c:pt>
                      <c:pt idx="28">
                        <c:v>-3.2138976486791027E-4</c:v>
                      </c:pt>
                      <c:pt idx="29">
                        <c:v>-3.1729160890753641E-4</c:v>
                      </c:pt>
                      <c:pt idx="30">
                        <c:v>-3.1194173469973599E-4</c:v>
                      </c:pt>
                      <c:pt idx="31">
                        <c:v>-3.0524346320119779E-4</c:v>
                      </c:pt>
                      <c:pt idx="32">
                        <c:v>-2.9708249845745755E-4</c:v>
                      </c:pt>
                      <c:pt idx="33">
                        <c:v>-2.8708670095496804E-4</c:v>
                      </c:pt>
                      <c:pt idx="34">
                        <c:v>-2.752876194582123E-4</c:v>
                      </c:pt>
                      <c:pt idx="35">
                        <c:v>-2.6118714699204155E-4</c:v>
                      </c:pt>
                      <c:pt idx="36">
                        <c:v>-2.446285992296468E-4</c:v>
                      </c:pt>
                      <c:pt idx="37">
                        <c:v>-2.2493583158326893E-4</c:v>
                      </c:pt>
                      <c:pt idx="38">
                        <c:v>-2.0231866369137757E-4</c:v>
                      </c:pt>
                      <c:pt idx="39">
                        <c:v>-1.7536797468714813E-4</c:v>
                      </c:pt>
                      <c:pt idx="40">
                        <c:v>-1.4463375920705741E-4</c:v>
                      </c:pt>
                      <c:pt idx="41">
                        <c:v>-1.0991704027736131E-4</c:v>
                      </c:pt>
                      <c:pt idx="42">
                        <c:v>-7.2363972255873668E-5</c:v>
                      </c:pt>
                      <c:pt idx="43">
                        <c:v>-3.5542764919888287E-5</c:v>
                      </c:pt>
                      <c:pt idx="44">
                        <c:v>3.0583078519255438E-7</c:v>
                      </c:pt>
                      <c:pt idx="45">
                        <c:v>0</c:v>
                      </c:pt>
                      <c:pt idx="46">
                        <c:v>0</c:v>
                      </c:pt>
                      <c:pt idx="47">
                        <c:v>0</c:v>
                      </c:pt>
                      <c:pt idx="48">
                        <c:v>0</c:v>
                      </c:pt>
                      <c:pt idx="49">
                        <c:v>0</c:v>
                      </c:pt>
                      <c:pt idx="50">
                        <c:v>0</c:v>
                      </c:pt>
                      <c:pt idx="51">
                        <c:v>0</c:v>
                      </c:pt>
                      <c:pt idx="52">
                        <c:v>0</c:v>
                      </c:pt>
                      <c:pt idx="53">
                        <c:v>0</c:v>
                      </c:pt>
                      <c:pt idx="54">
                        <c:v>0</c:v>
                      </c:pt>
                      <c:pt idx="55">
                        <c:v>-4.0403860796413032E-7</c:v>
                      </c:pt>
                      <c:pt idx="56">
                        <c:v>4.2874485470731909E-5</c:v>
                      </c:pt>
                      <c:pt idx="57">
                        <c:v>1.0318591789964432E-4</c:v>
                      </c:pt>
                      <c:pt idx="58">
                        <c:v>1.8074912400179067E-4</c:v>
                      </c:pt>
                      <c:pt idx="59">
                        <c:v>2.7291145487679121E-4</c:v>
                      </c:pt>
                      <c:pt idx="60">
                        <c:v>3.8007014366384936E-4</c:v>
                      </c:pt>
                      <c:pt idx="61">
                        <c:v>5.0190205003302474E-4</c:v>
                      </c:pt>
                      <c:pt idx="62">
                        <c:v>6.3808796160282641E-4</c:v>
                      </c:pt>
                      <c:pt idx="63">
                        <c:v>7.8951667385283788E-4</c:v>
                      </c:pt>
                      <c:pt idx="64">
                        <c:v>9.5670788797392443E-4</c:v>
                      </c:pt>
                      <c:pt idx="65">
                        <c:v>1.1405003482432251E-3</c:v>
                      </c:pt>
                      <c:pt idx="66">
                        <c:v>1.3413297980446014E-3</c:v>
                      </c:pt>
                      <c:pt idx="67">
                        <c:v>1.5600758494562607E-3</c:v>
                      </c:pt>
                      <c:pt idx="68">
                        <c:v>1.7974107745666805E-3</c:v>
                      </c:pt>
                      <c:pt idx="69">
                        <c:v>2.0541178208351072E-3</c:v>
                      </c:pt>
                      <c:pt idx="70">
                        <c:v>2.3308355226974646E-3</c:v>
                      </c:pt>
                      <c:pt idx="71">
                        <c:v>2.6283718383279865E-3</c:v>
                      </c:pt>
                      <c:pt idx="72">
                        <c:v>2.9474384720306617E-3</c:v>
                      </c:pt>
                      <c:pt idx="73">
                        <c:v>3.2887171403191101E-3</c:v>
                      </c:pt>
                      <c:pt idx="74">
                        <c:v>3.6528703370973829E-3</c:v>
                      </c:pt>
                      <c:pt idx="75">
                        <c:v>4.0406104466717257E-3</c:v>
                      </c:pt>
                      <c:pt idx="76">
                        <c:v>4.4525027209644883E-3</c:v>
                      </c:pt>
                      <c:pt idx="77">
                        <c:v>4.8890444956834382E-3</c:v>
                      </c:pt>
                      <c:pt idx="78">
                        <c:v>5.3507265551760372E-3</c:v>
                      </c:pt>
                      <c:pt idx="79">
                        <c:v>5.8379215965050739E-3</c:v>
                      </c:pt>
                      <c:pt idx="80">
                        <c:v>6.3507845151360119E-3</c:v>
                      </c:pt>
                      <c:pt idx="81">
                        <c:v>6.8893750416571149E-3</c:v>
                      </c:pt>
                      <c:pt idx="82">
                        <c:v>7.4536117349328131E-3</c:v>
                      </c:pt>
                      <c:pt idx="83">
                        <c:v>8.0431142270826397E-3</c:v>
                      </c:pt>
                      <c:pt idx="84">
                        <c:v>8.6572271289847586E-3</c:v>
                      </c:pt>
                      <c:pt idx="85">
                        <c:v>9.2950839738523399E-3</c:v>
                      </c:pt>
                      <c:pt idx="86">
                        <c:v>9.9554715316722484E-3</c:v>
                      </c:pt>
                      <c:pt idx="87">
                        <c:v>1.0636750766083787E-2</c:v>
                      </c:pt>
                      <c:pt idx="88">
                        <c:v>1.1336932358552073E-2</c:v>
                      </c:pt>
                      <c:pt idx="89">
                        <c:v>1.2053655156324387E-2</c:v>
                      </c:pt>
                      <c:pt idx="90">
                        <c:v>1.2784075240399961E-2</c:v>
                      </c:pt>
                      <c:pt idx="91">
                        <c:v>1.3524889167346335E-2</c:v>
                      </c:pt>
                      <c:pt idx="92">
                        <c:v>1.4272405610862382E-2</c:v>
                      </c:pt>
                      <c:pt idx="93">
                        <c:v>1.5022513777337938E-2</c:v>
                      </c:pt>
                      <c:pt idx="94">
                        <c:v>1.5770670299681579E-2</c:v>
                      </c:pt>
                      <c:pt idx="95">
                        <c:v>1.6511992780075889E-2</c:v>
                      </c:pt>
                      <c:pt idx="96">
                        <c:v>1.7241339578468479E-2</c:v>
                      </c:pt>
                      <c:pt idx="97">
                        <c:v>1.7953335845060932E-2</c:v>
                      </c:pt>
                      <c:pt idx="98">
                        <c:v>1.8642445763873434E-2</c:v>
                      </c:pt>
                      <c:pt idx="99">
                        <c:v>1.9303101656696832E-2</c:v>
                      </c:pt>
                      <c:pt idx="100">
                        <c:v>1.9929806630204373E-2</c:v>
                      </c:pt>
                      <c:pt idx="101">
                        <c:v>2.0517199456426952E-2</c:v>
                      </c:pt>
                      <c:pt idx="102">
                        <c:v>2.1060148690318137E-2</c:v>
                      </c:pt>
                      <c:pt idx="103">
                        <c:v>2.1553883523400194E-2</c:v>
                      </c:pt>
                      <c:pt idx="104">
                        <c:v>2.1994079272469626E-2</c:v>
                      </c:pt>
                      <c:pt idx="105">
                        <c:v>2.2376886864742703E-2</c:v>
                      </c:pt>
                      <c:pt idx="106">
                        <c:v>2.2699002832403503E-2</c:v>
                      </c:pt>
                      <c:pt idx="107">
                        <c:v>2.2957767453088574E-2</c:v>
                      </c:pt>
                      <c:pt idx="108">
                        <c:v>2.3151166670831377E-2</c:v>
                      </c:pt>
                      <c:pt idx="109">
                        <c:v>2.3277796363227483E-2</c:v>
                      </c:pt>
                      <c:pt idx="110">
                        <c:v>2.3336919274332707E-2</c:v>
                      </c:pt>
                      <c:pt idx="111">
                        <c:v>2.3328495209472878E-2</c:v>
                      </c:pt>
                      <c:pt idx="112">
                        <c:v>2.3253077548614231E-2</c:v>
                      </c:pt>
                      <c:pt idx="113">
                        <c:v>2.3111771506566764E-2</c:v>
                      </c:pt>
                      <c:pt idx="114">
                        <c:v>2.2906294281500858E-2</c:v>
                      </c:pt>
                      <c:pt idx="115">
                        <c:v>2.2638898291073406E-2</c:v>
                      </c:pt>
                      <c:pt idx="116">
                        <c:v>2.2312221329084524E-2</c:v>
                      </c:pt>
                      <c:pt idx="117">
                        <c:v>2.1929311425419044E-2</c:v>
                      </c:pt>
                      <c:pt idx="118">
                        <c:v>2.1493638628850519E-2</c:v>
                      </c:pt>
                      <c:pt idx="119">
                        <c:v>2.1008912090247377E-2</c:v>
                      </c:pt>
                      <c:pt idx="120">
                        <c:v>2.0478993356561778E-2</c:v>
                      </c:pt>
                      <c:pt idx="121">
                        <c:v>1.9907969842779625E-2</c:v>
                      </c:pt>
                      <c:pt idx="122">
                        <c:v>1.9300047389442736E-2</c:v>
                      </c:pt>
                      <c:pt idx="123">
                        <c:v>1.8659361171673168E-2</c:v>
                      </c:pt>
                      <c:pt idx="124">
                        <c:v>1.7990013476346892E-2</c:v>
                      </c:pt>
                      <c:pt idx="125">
                        <c:v>1.7296095831847852E-2</c:v>
                      </c:pt>
                      <c:pt idx="126">
                        <c:v>1.6581499412299406E-2</c:v>
                      </c:pt>
                      <c:pt idx="127">
                        <c:v>1.5849852160780085E-2</c:v>
                      </c:pt>
                      <c:pt idx="128">
                        <c:v>1.5104617495776178E-2</c:v>
                      </c:pt>
                      <c:pt idx="129">
                        <c:v>1.4349014654865549E-2</c:v>
                      </c:pt>
                      <c:pt idx="130">
                        <c:v>1.3585885538962891E-2</c:v>
                      </c:pt>
                      <c:pt idx="131">
                        <c:v>1.2817770996551656E-2</c:v>
                      </c:pt>
                      <c:pt idx="132">
                        <c:v>1.2046960041917033E-2</c:v>
                      </c:pt>
                      <c:pt idx="133">
                        <c:v>1.1275380744980123E-2</c:v>
                      </c:pt>
                      <c:pt idx="134">
                        <c:v>1.0504602040288396E-2</c:v>
                      </c:pt>
                      <c:pt idx="135">
                        <c:v>9.7359408552786259E-3</c:v>
                      </c:pt>
                      <c:pt idx="136">
                        <c:v>8.9704406580469118E-3</c:v>
                      </c:pt>
                      <c:pt idx="137">
                        <c:v>8.208827319664002E-3</c:v>
                      </c:pt>
                      <c:pt idx="138">
                        <c:v>7.4515911590551263E-3</c:v>
                      </c:pt>
                      <c:pt idx="139">
                        <c:v>6.6990406846636676E-3</c:v>
                      </c:pt>
                      <c:pt idx="140">
                        <c:v>5.9512696023134859E-3</c:v>
                      </c:pt>
                      <c:pt idx="141">
                        <c:v>5.2081856583194204E-3</c:v>
                      </c:pt>
                      <c:pt idx="142">
                        <c:v>4.4695828150523673E-3</c:v>
                      </c:pt>
                      <c:pt idx="143">
                        <c:v>3.7351454866978323E-3</c:v>
                      </c:pt>
                      <c:pt idx="144">
                        <c:v>3.00444565430331E-3</c:v>
                      </c:pt>
                      <c:pt idx="145">
                        <c:v>2.2769918695793663E-3</c:v>
                      </c:pt>
                      <c:pt idx="146">
                        <c:v>1.5522552534096331E-3</c:v>
                      </c:pt>
                      <c:pt idx="147">
                        <c:v>8.2966165481680688E-4</c:v>
                      </c:pt>
                      <c:pt idx="148">
                        <c:v>1.0861234100690564E-4</c:v>
                      </c:pt>
                      <c:pt idx="149">
                        <c:v>-6.1149238318327086E-4</c:v>
                      </c:pt>
                      <c:pt idx="150">
                        <c:v>-1.3312633213228254E-3</c:v>
                      </c:pt>
                      <c:pt idx="151">
                        <c:v>-2.0513193311105238E-3</c:v>
                      </c:pt>
                      <c:pt idx="152">
                        <c:v>-2.7722726936433252E-3</c:v>
                      </c:pt>
                      <c:pt idx="153">
                        <c:v>-3.4947518907430604E-3</c:v>
                      </c:pt>
                      <c:pt idx="154">
                        <c:v>-4.2194217194704304E-3</c:v>
                      </c:pt>
                      <c:pt idx="155">
                        <c:v>-4.9469698956433831E-3</c:v>
                      </c:pt>
                      <c:pt idx="156">
                        <c:v>-5.6781416042838411E-3</c:v>
                      </c:pt>
                      <c:pt idx="157">
                        <c:v>-6.4138053419539277E-3</c:v>
                      </c:pt>
                      <c:pt idx="158">
                        <c:v>-7.1549522880125331E-3</c:v>
                      </c:pt>
                      <c:pt idx="159">
                        <c:v>-7.9027155798561156E-3</c:v>
                      </c:pt>
                      <c:pt idx="160">
                        <c:v>-8.6584971736968237E-3</c:v>
                      </c:pt>
                      <c:pt idx="161">
                        <c:v>-9.4240243142341227E-3</c:v>
                      </c:pt>
                      <c:pt idx="162">
                        <c:v>-1.0201331698491165E-2</c:v>
                      </c:pt>
                      <c:pt idx="163">
                        <c:v>-1.0992906497749635E-2</c:v>
                      </c:pt>
                      <c:pt idx="164">
                        <c:v>-1.1801863558454251E-2</c:v>
                      </c:pt>
                      <c:pt idx="165">
                        <c:v>-1.2631897758702822E-2</c:v>
                      </c:pt>
                      <c:pt idx="166">
                        <c:v>-1.3487346806789952E-2</c:v>
                      </c:pt>
                      <c:pt idx="167">
                        <c:v>-1.4373458999768768E-2</c:v>
                      </c:pt>
                      <c:pt idx="168">
                        <c:v>-1.5296371138068841E-2</c:v>
                      </c:pt>
                      <c:pt idx="169">
                        <c:v>-1.6262923241421118E-2</c:v>
                      </c:pt>
                      <c:pt idx="170">
                        <c:v>-1.7280840581802251E-2</c:v>
                      </c:pt>
                      <c:pt idx="171">
                        <c:v>-1.8358689658035419E-2</c:v>
                      </c:pt>
                      <c:pt idx="172">
                        <c:v>-1.9505296567091386E-2</c:v>
                      </c:pt>
                      <c:pt idx="173">
                        <c:v>-2.0729398290820142E-2</c:v>
                      </c:pt>
                      <c:pt idx="174">
                        <c:v>-2.2039358894248157E-2</c:v>
                      </c:pt>
                      <c:pt idx="175">
                        <c:v>-2.3441936119571603E-2</c:v>
                      </c:pt>
                      <c:pt idx="176">
                        <c:v>-2.4940954679518412E-2</c:v>
                      </c:pt>
                      <c:pt idx="177">
                        <c:v>-2.6536230931882974E-2</c:v>
                      </c:pt>
                      <c:pt idx="178">
                        <c:v>-2.8221661430463604E-2</c:v>
                      </c:pt>
                      <c:pt idx="179">
                        <c:v>-2.9982665424719508E-2</c:v>
                      </c:pt>
                      <c:pt idx="180">
                        <c:v>-3.1794438877224399E-2</c:v>
                      </c:pt>
                      <c:pt idx="181">
                        <c:v>-3.3619836375861196E-2</c:v>
                      </c:pt>
                      <c:pt idx="182">
                        <c:v>-3.5407259926878688E-2</c:v>
                      </c:pt>
                      <c:pt idx="183">
                        <c:v>-3.7089832994999045E-2</c:v>
                      </c:pt>
                      <c:pt idx="184">
                        <c:v>-3.8586353483968314E-2</c:v>
                      </c:pt>
                      <c:pt idx="185">
                        <c:v>-3.9803062299308037E-2</c:v>
                      </c:pt>
                      <c:pt idx="186">
                        <c:v>-4.0638631489547772E-2</c:v>
                      </c:pt>
                      <c:pt idx="187">
                        <c:v>-4.0991136930702332E-2</c:v>
                      </c:pt>
                      <c:pt idx="188">
                        <c:v>-4.076756049858981E-2</c:v>
                      </c:pt>
                      <c:pt idx="189">
                        <c:v>-3.9893460691222057E-2</c:v>
                      </c:pt>
                      <c:pt idx="190">
                        <c:v>-3.8324188247991234E-2</c:v>
                      </c:pt>
                      <c:pt idx="191">
                        <c:v>-3.6052210073717998E-2</c:v>
                      </c:pt>
                      <c:pt idx="192">
                        <c:v>-3.3113229210455897E-2</c:v>
                      </c:pt>
                      <c:pt idx="193">
                        <c:v>-2.9584683124480839E-2</c:v>
                      </c:pt>
                      <c:pt idx="194">
                        <c:v>-2.5583002248934582E-2</c:v>
                      </c:pt>
                      <c:pt idx="195">
                        <c:v>-2.1251201438701635E-2</c:v>
                      </c:pt>
                      <c:pt idx="196">
                        <c:v>-1.6749696608040342E-2</c:v>
                      </c:pt>
                      <c:pt idx="197">
                        <c:v>-1.2237550296282318E-2</c:v>
                      </c:pt>
                      <c:pt idx="198">
                        <c:v>-7.864538586614421E-3</c:v>
                      </c:pt>
                      <c:pt idx="199">
                        <c:v>-3.7516369518936512E-3</c:v>
                      </c:pt>
                      <c:pt idx="200">
                        <c:v>9.1075898739022288E-6</c:v>
                      </c:pt>
                    </c:numCache>
                  </c:numRef>
                </c:y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6372-48DB-B2F5-2F7D8EB4E064}"/>
                  </c:ext>
                </c:extLst>
              </c15:ser>
            </c15:filteredScatterSeries>
          </c:ext>
        </c:extLst>
      </c:scatterChart>
      <c:valAx>
        <c:axId val="66295998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/>
                  <a:t>X</a:t>
                </a:r>
                <a:r>
                  <a:rPr lang="en-GB" sz="1400" baseline="0"/>
                  <a:t> axis</a:t>
                </a:r>
                <a:endParaRPr lang="en-GB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0762624"/>
        <c:crosses val="autoZero"/>
        <c:crossBetween val="midCat"/>
      </c:valAx>
      <c:valAx>
        <c:axId val="47076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b="0" i="0" baseline="0" dirty="0">
                    <a:effectLst/>
                  </a:rPr>
                  <a:t>V/U</a:t>
                </a:r>
                <a:r>
                  <a:rPr lang="en-GB" sz="1400" b="0" i="0" baseline="-25000" dirty="0">
                    <a:effectLst/>
                  </a:rPr>
                  <a:t>0</a:t>
                </a:r>
                <a:endParaRPr lang="en-GB" sz="11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29599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1600" dirty="0"/>
              <a:t>Horizontal</a:t>
            </a:r>
            <a:r>
              <a:rPr lang="en-GB" sz="1600" baseline="0" dirty="0"/>
              <a:t> Velocity at x = 0.5</a:t>
            </a:r>
            <a:endParaRPr lang="en-GB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Large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Sheet1!$B$3:$CX$3</c:f>
              <c:numCache>
                <c:formatCode>General</c:formatCode>
                <c:ptCount val="101"/>
                <c:pt idx="0">
                  <c:v>4.5352371491629274E-7</c:v>
                </c:pt>
                <c:pt idx="1">
                  <c:v>1.1402584901404969E-4</c:v>
                </c:pt>
                <c:pt idx="2">
                  <c:v>2.0931691677424476E-4</c:v>
                </c:pt>
                <c:pt idx="3">
                  <c:v>2.8809345682010156E-4</c:v>
                </c:pt>
                <c:pt idx="4">
                  <c:v>3.5086725866103594E-4</c:v>
                </c:pt>
                <c:pt idx="5">
                  <c:v>3.989807757936599E-4</c:v>
                </c:pt>
                <c:pt idx="6">
                  <c:v>4.3206462514620603E-4</c:v>
                </c:pt>
                <c:pt idx="7">
                  <c:v>4.5087000626633318E-4</c:v>
                </c:pt>
                <c:pt idx="8">
                  <c:v>4.5419249469686986E-4</c:v>
                </c:pt>
                <c:pt idx="9">
                  <c:v>4.4256334169127682E-4</c:v>
                </c:pt>
                <c:pt idx="10">
                  <c:v>4.131132328125191E-4</c:v>
                </c:pt>
                <c:pt idx="11">
                  <c:v>3.6622221215818688E-4</c:v>
                </c:pt>
                <c:pt idx="12">
                  <c:v>3.0019651735882676E-4</c:v>
                </c:pt>
                <c:pt idx="13">
                  <c:v>2.14243413415381E-4</c:v>
                </c:pt>
                <c:pt idx="14">
                  <c:v>1.1543283073520587E-4</c:v>
                </c:pt>
                <c:pt idx="15">
                  <c:v>4.595349679077299E-7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1.1657063084132017E-6</c:v>
                </c:pt>
                <c:pt idx="27">
                  <c:v>2.3619682301113902E-4</c:v>
                </c:pt>
                <c:pt idx="28">
                  <c:v>4.3616664660729612E-4</c:v>
                </c:pt>
                <c:pt idx="29">
                  <c:v>6.1190097380765113E-4</c:v>
                </c:pt>
                <c:pt idx="30">
                  <c:v>7.5243211392438775E-4</c:v>
                </c:pt>
                <c:pt idx="31">
                  <c:v>8.6214374522549167E-4</c:v>
                </c:pt>
                <c:pt idx="32">
                  <c:v>9.4499102776426772E-4</c:v>
                </c:pt>
                <c:pt idx="33">
                  <c:v>1.0006480622719875E-3</c:v>
                </c:pt>
                <c:pt idx="34">
                  <c:v>1.035540246322689E-3</c:v>
                </c:pt>
                <c:pt idx="35">
                  <c:v>1.0468122552307504E-3</c:v>
                </c:pt>
                <c:pt idx="36">
                  <c:v>1.0370202159146905E-3</c:v>
                </c:pt>
                <c:pt idx="37">
                  <c:v>1.0032670342010773E-3</c:v>
                </c:pt>
                <c:pt idx="38">
                  <c:v>9.479186365204278E-4</c:v>
                </c:pt>
                <c:pt idx="39">
                  <c:v>8.6413715165251212E-4</c:v>
                </c:pt>
                <c:pt idx="40">
                  <c:v>7.5274384621108379E-4</c:v>
                </c:pt>
                <c:pt idx="41">
                  <c:v>6.0975277102136381E-4</c:v>
                </c:pt>
                <c:pt idx="42">
                  <c:v>4.3211120093717049E-4</c:v>
                </c:pt>
                <c:pt idx="43">
                  <c:v>2.3246931021995789E-4</c:v>
                </c:pt>
                <c:pt idx="44">
                  <c:v>7.350131801470966E-7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1.3466639568674628E-6</c:v>
                </c:pt>
                <c:pt idx="56">
                  <c:v>2.8974627242661627E-4</c:v>
                </c:pt>
                <c:pt idx="57">
                  <c:v>5.4135481648091767E-4</c:v>
                </c:pt>
                <c:pt idx="58">
                  <c:v>7.6697035098640927E-4</c:v>
                </c:pt>
                <c:pt idx="59">
                  <c:v>9.5249208589291321E-4</c:v>
                </c:pt>
                <c:pt idx="60">
                  <c:v>1.1014388551109698E-3</c:v>
                </c:pt>
                <c:pt idx="61">
                  <c:v>1.2190571636068871E-3</c:v>
                </c:pt>
                <c:pt idx="62">
                  <c:v>1.3056456209732904E-3</c:v>
                </c:pt>
                <c:pt idx="63">
                  <c:v>1.3686541341561948E-3</c:v>
                </c:pt>
                <c:pt idx="64">
                  <c:v>1.4054665965787961E-3</c:v>
                </c:pt>
                <c:pt idx="65">
                  <c:v>1.4201382564240439E-3</c:v>
                </c:pt>
                <c:pt idx="66">
                  <c:v>1.4103330243005095E-3</c:v>
                </c:pt>
                <c:pt idx="67">
                  <c:v>1.3779302907194247E-3</c:v>
                </c:pt>
                <c:pt idx="68">
                  <c:v>1.318643278286773E-3</c:v>
                </c:pt>
                <c:pt idx="69">
                  <c:v>1.2346286557329898E-3</c:v>
                </c:pt>
                <c:pt idx="70">
                  <c:v>1.1177622755539391E-3</c:v>
                </c:pt>
                <c:pt idx="71">
                  <c:v>9.6831565193511914E-4</c:v>
                </c:pt>
                <c:pt idx="72">
                  <c:v>7.8114327217671149E-4</c:v>
                </c:pt>
                <c:pt idx="73">
                  <c:v>5.5170607302587691E-4</c:v>
                </c:pt>
                <c:pt idx="74">
                  <c:v>2.9607737144928453E-4</c:v>
                </c:pt>
                <c:pt idx="75">
                  <c:v>9.8070816097573044E-7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1.1527767760369792E-6</c:v>
                </c:pt>
                <c:pt idx="87">
                  <c:v>2.0473716383910903E-4</c:v>
                </c:pt>
                <c:pt idx="88">
                  <c:v>3.7512188347983607E-4</c:v>
                </c:pt>
                <c:pt idx="89">
                  <c:v>5.1889817959461907E-4</c:v>
                </c:pt>
                <c:pt idx="90">
                  <c:v>6.2472942855574317E-4</c:v>
                </c:pt>
                <c:pt idx="91">
                  <c:v>6.9544911353438741E-4</c:v>
                </c:pt>
                <c:pt idx="92">
                  <c:v>7.3397680742222902E-4</c:v>
                </c:pt>
                <c:pt idx="93">
                  <c:v>7.4025108078390087E-4</c:v>
                </c:pt>
                <c:pt idx="94">
                  <c:v>7.1931169472632935E-4</c:v>
                </c:pt>
                <c:pt idx="95">
                  <c:v>6.6987388378618245E-4</c:v>
                </c:pt>
                <c:pt idx="96">
                  <c:v>5.9362053864460309E-4</c:v>
                </c:pt>
                <c:pt idx="97">
                  <c:v>4.8943858809131862E-4</c:v>
                </c:pt>
                <c:pt idx="98">
                  <c:v>3.5731361202650586E-4</c:v>
                </c:pt>
                <c:pt idx="99">
                  <c:v>1.9498626527782845E-4</c:v>
                </c:pt>
                <c:pt idx="100">
                  <c:v>7.3225666416887379E-7</c:v>
                </c:pt>
              </c:numCache>
            </c:numRef>
          </c:xVal>
          <c:yVal>
            <c:numRef>
              <c:f>Sheet1!$B$2:$CX$2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CB8-4802-AC95-CCB8290FE0B7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Medium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Sheet1!$B$4:$CX$4</c:f>
              <c:numCache>
                <c:formatCode>General</c:formatCode>
                <c:ptCount val="101"/>
                <c:pt idx="0">
                  <c:v>4.6581073927420605E-7</c:v>
                </c:pt>
                <c:pt idx="1">
                  <c:v>1.1736053253369316E-4</c:v>
                </c:pt>
                <c:pt idx="2">
                  <c:v>2.1547759673179779E-4</c:v>
                </c:pt>
                <c:pt idx="3">
                  <c:v>2.9662696110806697E-4</c:v>
                </c:pt>
                <c:pt idx="4">
                  <c:v>3.6132286916603349E-4</c:v>
                </c:pt>
                <c:pt idx="5">
                  <c:v>4.1094002206004438E-4</c:v>
                </c:pt>
                <c:pt idx="6">
                  <c:v>4.4509377496837921E-4</c:v>
                </c:pt>
                <c:pt idx="7">
                  <c:v>4.6454653605284706E-4</c:v>
                </c:pt>
                <c:pt idx="8">
                  <c:v>4.6805187605205835E-4</c:v>
                </c:pt>
                <c:pt idx="9">
                  <c:v>4.5617314906086813E-4</c:v>
                </c:pt>
                <c:pt idx="10">
                  <c:v>4.2593599933771274E-4</c:v>
                </c:pt>
                <c:pt idx="11">
                  <c:v>3.7770032943210336E-4</c:v>
                </c:pt>
                <c:pt idx="12">
                  <c:v>3.0971268241127659E-4</c:v>
                </c:pt>
                <c:pt idx="13">
                  <c:v>2.2112636775000296E-4</c:v>
                </c:pt>
                <c:pt idx="14">
                  <c:v>1.1918001273057111E-4</c:v>
                </c:pt>
                <c:pt idx="15">
                  <c:v>4.8812449844356814E-7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1.1534348677142569E-6</c:v>
                </c:pt>
                <c:pt idx="27">
                  <c:v>2.3819200658871536E-4</c:v>
                </c:pt>
                <c:pt idx="28">
                  <c:v>4.399224028224833E-4</c:v>
                </c:pt>
                <c:pt idx="29">
                  <c:v>6.1729857408988344E-4</c:v>
                </c:pt>
                <c:pt idx="30">
                  <c:v>7.5913067147883662E-4</c:v>
                </c:pt>
                <c:pt idx="31">
                  <c:v>8.6983674461148968E-4</c:v>
                </c:pt>
                <c:pt idx="32">
                  <c:v>9.533955801675865E-4</c:v>
                </c:pt>
                <c:pt idx="33">
                  <c:v>1.0094430321598087E-3</c:v>
                </c:pt>
                <c:pt idx="34">
                  <c:v>1.0444953824256357E-3</c:v>
                </c:pt>
                <c:pt idx="35">
                  <c:v>1.0557082788766844E-3</c:v>
                </c:pt>
                <c:pt idx="36">
                  <c:v>1.0456778489597988E-3</c:v>
                </c:pt>
                <c:pt idx="37">
                  <c:v>1.0115054303839308E-3</c:v>
                </c:pt>
                <c:pt idx="38">
                  <c:v>9.5562553813535061E-4</c:v>
                </c:pt>
                <c:pt idx="39">
                  <c:v>8.71174523447734E-4</c:v>
                </c:pt>
                <c:pt idx="40">
                  <c:v>7.5892358153072483E-4</c:v>
                </c:pt>
                <c:pt idx="41">
                  <c:v>6.148610277693031E-4</c:v>
                </c:pt>
                <c:pt idx="42">
                  <c:v>4.3586716516964038E-4</c:v>
                </c:pt>
                <c:pt idx="43">
                  <c:v>2.3453165617290777E-4</c:v>
                </c:pt>
                <c:pt idx="44">
                  <c:v>7.8678521770237717E-7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1.2732285763861412E-6</c:v>
                </c:pt>
                <c:pt idx="56">
                  <c:v>2.8151526324586795E-4</c:v>
                </c:pt>
                <c:pt idx="57">
                  <c:v>5.2604503980426985E-4</c:v>
                </c:pt>
                <c:pt idx="58">
                  <c:v>7.4542035104673519E-4</c:v>
                </c:pt>
                <c:pt idx="59">
                  <c:v>9.2579303606595193E-4</c:v>
                </c:pt>
                <c:pt idx="60">
                  <c:v>1.0705477843008582E-3</c:v>
                </c:pt>
                <c:pt idx="61">
                  <c:v>1.1847812763854653E-3</c:v>
                </c:pt>
                <c:pt idx="62">
                  <c:v>1.2687340429998336E-3</c:v>
                </c:pt>
                <c:pt idx="63">
                  <c:v>1.3296764809003253E-3</c:v>
                </c:pt>
                <c:pt idx="64">
                  <c:v>1.3651105212520193E-3</c:v>
                </c:pt>
                <c:pt idx="65">
                  <c:v>1.3790003820763591E-3</c:v>
                </c:pt>
                <c:pt idx="66">
                  <c:v>1.3691092193009226E-3</c:v>
                </c:pt>
                <c:pt idx="67">
                  <c:v>1.3373005388143864E-3</c:v>
                </c:pt>
                <c:pt idx="68">
                  <c:v>1.2794462371704428E-3</c:v>
                </c:pt>
                <c:pt idx="69">
                  <c:v>1.1976660829121585E-3</c:v>
                </c:pt>
                <c:pt idx="70">
                  <c:v>1.0841298103429881E-3</c:v>
                </c:pt>
                <c:pt idx="71">
                  <c:v>9.3908558083123336E-4</c:v>
                </c:pt>
                <c:pt idx="72">
                  <c:v>7.5754337537287445E-4</c:v>
                </c:pt>
                <c:pt idx="73">
                  <c:v>5.3507778456888611E-4</c:v>
                </c:pt>
                <c:pt idx="74">
                  <c:v>2.8718483431880844E-4</c:v>
                </c:pt>
                <c:pt idx="75">
                  <c:v>9.7289064768565209E-7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1.0897716098034685E-6</c:v>
                </c:pt>
                <c:pt idx="87">
                  <c:v>1.9457337783204936E-4</c:v>
                </c:pt>
                <c:pt idx="88">
                  <c:v>3.5659509829722054E-4</c:v>
                </c:pt>
                <c:pt idx="89">
                  <c:v>4.9339633530701306E-4</c:v>
                </c:pt>
                <c:pt idx="90">
                  <c:v>5.9415345578388821E-4</c:v>
                </c:pt>
                <c:pt idx="91">
                  <c:v>6.6153340338492525E-4</c:v>
                </c:pt>
                <c:pt idx="92">
                  <c:v>6.9829802562354048E-4</c:v>
                </c:pt>
                <c:pt idx="93">
                  <c:v>7.0436433231711878E-4</c:v>
                </c:pt>
                <c:pt idx="94">
                  <c:v>6.845064659669834E-4</c:v>
                </c:pt>
                <c:pt idx="95">
                  <c:v>6.3752296402268575E-4</c:v>
                </c:pt>
                <c:pt idx="96">
                  <c:v>5.6500970012956727E-4</c:v>
                </c:pt>
                <c:pt idx="97">
                  <c:v>4.6589531804376903E-4</c:v>
                </c:pt>
                <c:pt idx="98">
                  <c:v>3.4015975006500564E-4</c:v>
                </c:pt>
                <c:pt idx="99">
                  <c:v>1.8564534803819997E-4</c:v>
                </c:pt>
                <c:pt idx="100">
                  <c:v>6.9764539346343377E-7</c:v>
                </c:pt>
              </c:numCache>
            </c:numRef>
          </c:xVal>
          <c:yVal>
            <c:numRef>
              <c:f>Sheet1!$B$2:$CX$2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CB8-4802-AC95-CCB8290FE0B7}"/>
            </c:ext>
          </c:extLst>
        </c:ser>
        <c:ser>
          <c:idx val="2"/>
          <c:order val="2"/>
          <c:tx>
            <c:strRef>
              <c:f>Sheet1!$A$5</c:f>
              <c:strCache>
                <c:ptCount val="1"/>
                <c:pt idx="0">
                  <c:v>Small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Sheet1!$B$5:$CX$5</c:f>
              <c:numCache>
                <c:formatCode>General</c:formatCode>
                <c:ptCount val="101"/>
                <c:pt idx="0">
                  <c:v>4.6808357420977458E-7</c:v>
                </c:pt>
                <c:pt idx="1">
                  <c:v>1.1804537002614129E-4</c:v>
                </c:pt>
                <c:pt idx="2">
                  <c:v>2.1675391083994427E-4</c:v>
                </c:pt>
                <c:pt idx="3">
                  <c:v>2.984104904767633E-4</c:v>
                </c:pt>
                <c:pt idx="4">
                  <c:v>3.6352609392990338E-4</c:v>
                </c:pt>
                <c:pt idx="5">
                  <c:v>4.1347945983417732E-4</c:v>
                </c:pt>
                <c:pt idx="6">
                  <c:v>4.4788138672208173E-4</c:v>
                </c:pt>
                <c:pt idx="7">
                  <c:v>4.6749410060006397E-4</c:v>
                </c:pt>
                <c:pt idx="8">
                  <c:v>4.7106017061706727E-4</c:v>
                </c:pt>
                <c:pt idx="9">
                  <c:v>4.5915233653907308E-4</c:v>
                </c:pt>
                <c:pt idx="10">
                  <c:v>4.2877120292333584E-4</c:v>
                </c:pt>
                <c:pt idx="11">
                  <c:v>3.8026252348320343E-4</c:v>
                </c:pt>
                <c:pt idx="12">
                  <c:v>3.1186147183658687E-4</c:v>
                </c:pt>
                <c:pt idx="13">
                  <c:v>2.2270049682678318E-4</c:v>
                </c:pt>
                <c:pt idx="14">
                  <c:v>1.2004000983873372E-4</c:v>
                </c:pt>
                <c:pt idx="15">
                  <c:v>5.0134333926049106E-7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1.1348433508104683E-6</c:v>
                </c:pt>
                <c:pt idx="27">
                  <c:v>2.3700778289324393E-4</c:v>
                </c:pt>
                <c:pt idx="28">
                  <c:v>4.3776766716062236E-4</c:v>
                </c:pt>
                <c:pt idx="29">
                  <c:v>6.1434483402926521E-4</c:v>
                </c:pt>
                <c:pt idx="30">
                  <c:v>7.5552897743823484E-4</c:v>
                </c:pt>
                <c:pt idx="31">
                  <c:v>8.6571824149092743E-4</c:v>
                </c:pt>
                <c:pt idx="32">
                  <c:v>9.4886565107431926E-4</c:v>
                </c:pt>
                <c:pt idx="33">
                  <c:v>1.0045868245272525E-3</c:v>
                </c:pt>
                <c:pt idx="34">
                  <c:v>1.0393834589221774E-3</c:v>
                </c:pt>
                <c:pt idx="35">
                  <c:v>1.0504467078094925E-3</c:v>
                </c:pt>
                <c:pt idx="36">
                  <c:v>1.0403703746224048E-3</c:v>
                </c:pt>
                <c:pt idx="37">
                  <c:v>1.0062832096892843E-3</c:v>
                </c:pt>
                <c:pt idx="38">
                  <c:v>9.5063309746323756E-4</c:v>
                </c:pt>
                <c:pt idx="39">
                  <c:v>8.6661197453578615E-4</c:v>
                </c:pt>
                <c:pt idx="40">
                  <c:v>7.5495992061119018E-4</c:v>
                </c:pt>
                <c:pt idx="41">
                  <c:v>6.1169134855855142E-4</c:v>
                </c:pt>
                <c:pt idx="42">
                  <c:v>4.3368253091060222E-4</c:v>
                </c:pt>
                <c:pt idx="43">
                  <c:v>2.3337419605304945E-4</c:v>
                </c:pt>
                <c:pt idx="44">
                  <c:v>8.0674868623634754E-7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1.2238942460496998E-6</c:v>
                </c:pt>
                <c:pt idx="56">
                  <c:v>2.7442148843419306E-4</c:v>
                </c:pt>
                <c:pt idx="57">
                  <c:v>5.1282367935981312E-4</c:v>
                </c:pt>
                <c:pt idx="58">
                  <c:v>7.2675727630172138E-4</c:v>
                </c:pt>
                <c:pt idx="59">
                  <c:v>9.0265523125359899E-4</c:v>
                </c:pt>
                <c:pt idx="60">
                  <c:v>1.0437939992641661E-3</c:v>
                </c:pt>
                <c:pt idx="61">
                  <c:v>1.1551449024024014E-3</c:v>
                </c:pt>
                <c:pt idx="62">
                  <c:v>1.2369178122441809E-3</c:v>
                </c:pt>
                <c:pt idx="63">
                  <c:v>1.2962109473731919E-3</c:v>
                </c:pt>
                <c:pt idx="64">
                  <c:v>1.3306114824475164E-3</c:v>
                </c:pt>
                <c:pt idx="65">
                  <c:v>1.3439939977349623E-3</c:v>
                </c:pt>
                <c:pt idx="66">
                  <c:v>1.3341894905944409E-3</c:v>
                </c:pt>
                <c:pt idx="67">
                  <c:v>1.3030315894844637E-3</c:v>
                </c:pt>
                <c:pt idx="68">
                  <c:v>1.2465121747840425E-3</c:v>
                </c:pt>
                <c:pt idx="69">
                  <c:v>1.1667025201618252E-3</c:v>
                </c:pt>
                <c:pt idx="70">
                  <c:v>1.0559980662047368E-3</c:v>
                </c:pt>
                <c:pt idx="71">
                  <c:v>9.1464500592910037E-4</c:v>
                </c:pt>
                <c:pt idx="72">
                  <c:v>7.3778408509852936E-4</c:v>
                </c:pt>
                <c:pt idx="73">
                  <c:v>5.2110687437995952E-4</c:v>
                </c:pt>
                <c:pt idx="74">
                  <c:v>2.7968728110314362E-4</c:v>
                </c:pt>
                <c:pt idx="75">
                  <c:v>9.5040554133596167E-7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1.0616830597416822E-6</c:v>
                </c:pt>
                <c:pt idx="87">
                  <c:v>1.8886076123854792E-4</c:v>
                </c:pt>
                <c:pt idx="88">
                  <c:v>3.4616199212632103E-4</c:v>
                </c:pt>
                <c:pt idx="89">
                  <c:v>4.7899722637500316E-4</c:v>
                </c:pt>
                <c:pt idx="90">
                  <c:v>5.7684439071762088E-4</c:v>
                </c:pt>
                <c:pt idx="91">
                  <c:v>6.4229632628400599E-4</c:v>
                </c:pt>
                <c:pt idx="92">
                  <c:v>6.7802330423007856E-4</c:v>
                </c:pt>
                <c:pt idx="93">
                  <c:v>6.8393832653908834E-4</c:v>
                </c:pt>
                <c:pt idx="94">
                  <c:v>6.6466771623792148E-4</c:v>
                </c:pt>
                <c:pt idx="95">
                  <c:v>6.1905618170279982E-4</c:v>
                </c:pt>
                <c:pt idx="96">
                  <c:v>5.4865313579787053E-4</c:v>
                </c:pt>
                <c:pt idx="97">
                  <c:v>4.5241475123568786E-4</c:v>
                </c:pt>
                <c:pt idx="98">
                  <c:v>3.3032176426745603E-4</c:v>
                </c:pt>
                <c:pt idx="99">
                  <c:v>1.8027913786697124E-4</c:v>
                </c:pt>
                <c:pt idx="100">
                  <c:v>6.7756796145653531E-7</c:v>
                </c:pt>
              </c:numCache>
            </c:numRef>
          </c:xVal>
          <c:yVal>
            <c:numRef>
              <c:f>Sheet1!$B$2:$CX$2</c:f>
              <c:numCache>
                <c:formatCode>General</c:formatCode>
                <c:ptCount val="101"/>
                <c:pt idx="0">
                  <c:v>9.9009900990099011E-3</c:v>
                </c:pt>
                <c:pt idx="1">
                  <c:v>1.9801980198019802E-2</c:v>
                </c:pt>
                <c:pt idx="2">
                  <c:v>2.9702970297029702E-2</c:v>
                </c:pt>
                <c:pt idx="3">
                  <c:v>3.9603960396039604E-2</c:v>
                </c:pt>
                <c:pt idx="4">
                  <c:v>4.9504950495049507E-2</c:v>
                </c:pt>
                <c:pt idx="5">
                  <c:v>5.9405940594059403E-2</c:v>
                </c:pt>
                <c:pt idx="6">
                  <c:v>6.9306930693069313E-2</c:v>
                </c:pt>
                <c:pt idx="7">
                  <c:v>7.9207920792079209E-2</c:v>
                </c:pt>
                <c:pt idx="8">
                  <c:v>8.9108910891089105E-2</c:v>
                </c:pt>
                <c:pt idx="9">
                  <c:v>9.9009900990099015E-2</c:v>
                </c:pt>
                <c:pt idx="10">
                  <c:v>0.10891089108910891</c:v>
                </c:pt>
                <c:pt idx="11">
                  <c:v>0.11881188118811881</c:v>
                </c:pt>
                <c:pt idx="12">
                  <c:v>0.12871287128712872</c:v>
                </c:pt>
                <c:pt idx="13">
                  <c:v>0.13861386138613863</c:v>
                </c:pt>
                <c:pt idx="14">
                  <c:v>0.14851485148514851</c:v>
                </c:pt>
                <c:pt idx="15">
                  <c:v>0.15841584158415842</c:v>
                </c:pt>
                <c:pt idx="16">
                  <c:v>0.16831683168316833</c:v>
                </c:pt>
                <c:pt idx="17">
                  <c:v>0.17821782178217821</c:v>
                </c:pt>
                <c:pt idx="18">
                  <c:v>0.18811881188118812</c:v>
                </c:pt>
                <c:pt idx="19">
                  <c:v>0.19801980198019803</c:v>
                </c:pt>
                <c:pt idx="20">
                  <c:v>0.20792079207920791</c:v>
                </c:pt>
                <c:pt idx="21">
                  <c:v>0.21782178217821782</c:v>
                </c:pt>
                <c:pt idx="22">
                  <c:v>0.22772277227722773</c:v>
                </c:pt>
                <c:pt idx="23">
                  <c:v>0.23762376237623761</c:v>
                </c:pt>
                <c:pt idx="24">
                  <c:v>0.24752475247524752</c:v>
                </c:pt>
                <c:pt idx="25">
                  <c:v>0.25742574257425743</c:v>
                </c:pt>
                <c:pt idx="26">
                  <c:v>0.26732673267326734</c:v>
                </c:pt>
                <c:pt idx="27">
                  <c:v>0.27722772277227725</c:v>
                </c:pt>
                <c:pt idx="28">
                  <c:v>0.28712871287128711</c:v>
                </c:pt>
                <c:pt idx="29">
                  <c:v>0.29702970297029702</c:v>
                </c:pt>
                <c:pt idx="30">
                  <c:v>0.30693069306930693</c:v>
                </c:pt>
                <c:pt idx="31">
                  <c:v>0.31683168316831684</c:v>
                </c:pt>
                <c:pt idx="32">
                  <c:v>0.32673267326732675</c:v>
                </c:pt>
                <c:pt idx="33">
                  <c:v>0.33663366336633666</c:v>
                </c:pt>
                <c:pt idx="34">
                  <c:v>0.34653465346534651</c:v>
                </c:pt>
                <c:pt idx="35">
                  <c:v>0.35643564356435642</c:v>
                </c:pt>
                <c:pt idx="36">
                  <c:v>0.36633663366336633</c:v>
                </c:pt>
                <c:pt idx="37">
                  <c:v>0.37623762376237624</c:v>
                </c:pt>
                <c:pt idx="38">
                  <c:v>0.38613861386138615</c:v>
                </c:pt>
                <c:pt idx="39">
                  <c:v>0.39603960396039606</c:v>
                </c:pt>
                <c:pt idx="40">
                  <c:v>0.40594059405940597</c:v>
                </c:pt>
                <c:pt idx="41">
                  <c:v>0.41584158415841582</c:v>
                </c:pt>
                <c:pt idx="42">
                  <c:v>0.42574257425742573</c:v>
                </c:pt>
                <c:pt idx="43">
                  <c:v>0.43564356435643564</c:v>
                </c:pt>
                <c:pt idx="44">
                  <c:v>0.44554455445544555</c:v>
                </c:pt>
                <c:pt idx="45">
                  <c:v>0.45544554455445546</c:v>
                </c:pt>
                <c:pt idx="46">
                  <c:v>0.46534653465346537</c:v>
                </c:pt>
                <c:pt idx="47">
                  <c:v>0.47524752475247523</c:v>
                </c:pt>
                <c:pt idx="48">
                  <c:v>0.48514851485148514</c:v>
                </c:pt>
                <c:pt idx="49">
                  <c:v>0.49504950495049505</c:v>
                </c:pt>
                <c:pt idx="50">
                  <c:v>0.50495049504950495</c:v>
                </c:pt>
                <c:pt idx="51">
                  <c:v>0.51485148514851486</c:v>
                </c:pt>
                <c:pt idx="52">
                  <c:v>0.52475247524752477</c:v>
                </c:pt>
                <c:pt idx="53">
                  <c:v>0.53465346534653468</c:v>
                </c:pt>
                <c:pt idx="54">
                  <c:v>0.54455445544554459</c:v>
                </c:pt>
                <c:pt idx="55">
                  <c:v>0.5544554455445545</c:v>
                </c:pt>
                <c:pt idx="56">
                  <c:v>0.5643564356435643</c:v>
                </c:pt>
                <c:pt idx="57">
                  <c:v>0.57425742574257421</c:v>
                </c:pt>
                <c:pt idx="58">
                  <c:v>0.58415841584158412</c:v>
                </c:pt>
                <c:pt idx="59">
                  <c:v>0.59405940594059403</c:v>
                </c:pt>
                <c:pt idx="60">
                  <c:v>0.60396039603960394</c:v>
                </c:pt>
                <c:pt idx="61">
                  <c:v>0.61386138613861385</c:v>
                </c:pt>
                <c:pt idx="62">
                  <c:v>0.62376237623762376</c:v>
                </c:pt>
                <c:pt idx="63">
                  <c:v>0.63366336633663367</c:v>
                </c:pt>
                <c:pt idx="64">
                  <c:v>0.64356435643564358</c:v>
                </c:pt>
                <c:pt idx="65">
                  <c:v>0.65346534653465349</c:v>
                </c:pt>
                <c:pt idx="66">
                  <c:v>0.6633663366336634</c:v>
                </c:pt>
                <c:pt idx="67">
                  <c:v>0.67326732673267331</c:v>
                </c:pt>
                <c:pt idx="68">
                  <c:v>0.68316831683168322</c:v>
                </c:pt>
                <c:pt idx="69">
                  <c:v>0.69306930693069302</c:v>
                </c:pt>
                <c:pt idx="70">
                  <c:v>0.70297029702970293</c:v>
                </c:pt>
                <c:pt idx="71">
                  <c:v>0.71287128712871284</c:v>
                </c:pt>
                <c:pt idx="72">
                  <c:v>0.72277227722772275</c:v>
                </c:pt>
                <c:pt idx="73">
                  <c:v>0.73267326732673266</c:v>
                </c:pt>
                <c:pt idx="74">
                  <c:v>0.74257425742574257</c:v>
                </c:pt>
                <c:pt idx="75">
                  <c:v>0.75247524752475248</c:v>
                </c:pt>
                <c:pt idx="76">
                  <c:v>0.76237623762376239</c:v>
                </c:pt>
                <c:pt idx="77">
                  <c:v>0.7722772277227723</c:v>
                </c:pt>
                <c:pt idx="78">
                  <c:v>0.78217821782178221</c:v>
                </c:pt>
                <c:pt idx="79">
                  <c:v>0.79207920792079212</c:v>
                </c:pt>
                <c:pt idx="80">
                  <c:v>0.80198019801980203</c:v>
                </c:pt>
                <c:pt idx="81">
                  <c:v>0.81188118811881194</c:v>
                </c:pt>
                <c:pt idx="82">
                  <c:v>0.82178217821782173</c:v>
                </c:pt>
                <c:pt idx="83">
                  <c:v>0.83168316831683164</c:v>
                </c:pt>
                <c:pt idx="84">
                  <c:v>0.84158415841584155</c:v>
                </c:pt>
                <c:pt idx="85">
                  <c:v>0.85148514851485146</c:v>
                </c:pt>
                <c:pt idx="86">
                  <c:v>0.86138613861386137</c:v>
                </c:pt>
                <c:pt idx="87">
                  <c:v>0.87128712871287128</c:v>
                </c:pt>
                <c:pt idx="88">
                  <c:v>0.88118811881188119</c:v>
                </c:pt>
                <c:pt idx="89">
                  <c:v>0.8910891089108911</c:v>
                </c:pt>
                <c:pt idx="90">
                  <c:v>0.90099009900990101</c:v>
                </c:pt>
                <c:pt idx="91">
                  <c:v>0.91089108910891092</c:v>
                </c:pt>
                <c:pt idx="92">
                  <c:v>0.92079207920792083</c:v>
                </c:pt>
                <c:pt idx="93">
                  <c:v>0.93069306930693074</c:v>
                </c:pt>
                <c:pt idx="94">
                  <c:v>0.94059405940594054</c:v>
                </c:pt>
                <c:pt idx="95">
                  <c:v>0.95049504950495045</c:v>
                </c:pt>
                <c:pt idx="96">
                  <c:v>0.96039603960396036</c:v>
                </c:pt>
                <c:pt idx="97">
                  <c:v>0.97029702970297027</c:v>
                </c:pt>
                <c:pt idx="98">
                  <c:v>0.98019801980198018</c:v>
                </c:pt>
                <c:pt idx="99">
                  <c:v>0.99009900990099009</c:v>
                </c:pt>
                <c:pt idx="1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CB8-4802-AC95-CCB8290FE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65270024"/>
        <c:axId val="665270352"/>
      </c:scatterChart>
      <c:valAx>
        <c:axId val="665270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U/U</a:t>
                </a:r>
                <a:r>
                  <a:rPr lang="en-GB" sz="1400" baseline="-25000" dirty="0"/>
                  <a:t>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70352"/>
        <c:crosses val="autoZero"/>
        <c:crossBetween val="midCat"/>
      </c:valAx>
      <c:valAx>
        <c:axId val="6652703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400" dirty="0"/>
                  <a:t>Y Axis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5270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811E-2E2C-4850-B45B-98A64295E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88" y="443383"/>
            <a:ext cx="10993549" cy="1475013"/>
          </a:xfrm>
        </p:spPr>
        <p:txBody>
          <a:bodyPr/>
          <a:lstStyle/>
          <a:p>
            <a:r>
              <a:rPr lang="en-GB" dirty="0"/>
              <a:t>The Lattice Boltzmann Method to Simulate Fluid Flow Around Renewable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57B7C-7835-4F26-B025-94B9EF9C8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88" y="2069315"/>
            <a:ext cx="10993546" cy="1073379"/>
          </a:xfrm>
        </p:spPr>
        <p:txBody>
          <a:bodyPr>
            <a:normAutofit/>
          </a:bodyPr>
          <a:lstStyle/>
          <a:p>
            <a:r>
              <a:rPr lang="en-GB" dirty="0"/>
              <a:t>By Andrew Cunningham, Jian Zhou and Jon </a:t>
            </a:r>
            <a:r>
              <a:rPr lang="en-GB" dirty="0" err="1"/>
              <a:t>Shiach</a:t>
            </a:r>
            <a:endParaRPr lang="en-GB" dirty="0"/>
          </a:p>
          <a:p>
            <a:r>
              <a:rPr lang="en-US" dirty="0"/>
              <a:t>Centre for mathematical modelling and flow analysis, Department of Computing and Mathematics, Manchester Metropolitan University, Manchester, M1 5GD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https://wrdtp.ac.uk/wp-content/uploads/2018/01/mmu.png">
            <a:extLst>
              <a:ext uri="{FF2B5EF4-FFF2-40B4-BE49-F238E27FC236}">
                <a16:creationId xmlns:a16="http://schemas.microsoft.com/office/drawing/2014/main" id="{928A21D5-5A8E-4C55-A514-A5A10EEA3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8" y="3715307"/>
            <a:ext cx="52292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mu cmmfa logo">
            <a:extLst>
              <a:ext uri="{FF2B5EF4-FFF2-40B4-BE49-F238E27FC236}">
                <a16:creationId xmlns:a16="http://schemas.microsoft.com/office/drawing/2014/main" id="{6679C320-56B3-416E-869C-012B4818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4" y="3715307"/>
            <a:ext cx="2200276" cy="2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889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BCA6-2778-4C94-AA6E-C2E88A2C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cavity to 2</a:t>
            </a:r>
            <a:r>
              <a:rPr lang="en-GB" cap="none" dirty="0"/>
              <a:t>x</a:t>
            </a:r>
            <a:r>
              <a:rPr lang="en-GB" dirty="0"/>
              <a:t>1 after 50000 iterations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A0D77-8EFB-4B53-991E-7888F608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4" y="6128342"/>
            <a:ext cx="2646638" cy="575356"/>
          </a:xfrm>
          <a:prstGeom prst="rect">
            <a:avLst/>
          </a:prstGeom>
        </p:spPr>
      </p:pic>
      <p:pic>
        <p:nvPicPr>
          <p:cNvPr id="9" name="Content Placeholder 8" descr="A close up of a logo&#10;&#10;Description generated with high confidence">
            <a:extLst>
              <a:ext uri="{FF2B5EF4-FFF2-40B4-BE49-F238E27FC236}">
                <a16:creationId xmlns:a16="http://schemas.microsoft.com/office/drawing/2014/main" id="{5EDF351D-50F8-4423-AEB8-F6B127FA51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69950" y="2227263"/>
            <a:ext cx="4845049" cy="363378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0775B6C-7E37-4895-820F-69BB7C1F239E}"/>
              </a:ext>
            </a:extLst>
          </p:cNvPr>
          <p:cNvSpPr txBox="1"/>
          <p:nvPr/>
        </p:nvSpPr>
        <p:spPr>
          <a:xfrm>
            <a:off x="1807820" y="1985282"/>
            <a:ext cx="2432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Cuboid Contour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26031-BC4E-4F97-BE69-0DA41C2F8D14}"/>
              </a:ext>
            </a:extLst>
          </p:cNvPr>
          <p:cNvSpPr txBox="1"/>
          <p:nvPr/>
        </p:nvSpPr>
        <p:spPr>
          <a:xfrm>
            <a:off x="7412855" y="1985282"/>
            <a:ext cx="259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Cylinder Contour Plot</a:t>
            </a:r>
          </a:p>
        </p:txBody>
      </p:sp>
      <p:pic>
        <p:nvPicPr>
          <p:cNvPr id="19" name="Content Placeholder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813B4480-471C-494C-93FE-7A1D724D67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3" y="2385392"/>
            <a:ext cx="4845049" cy="3633787"/>
          </a:xfrm>
        </p:spPr>
      </p:pic>
    </p:spTree>
    <p:extLst>
      <p:ext uri="{BB962C8B-B14F-4D97-AF65-F5344CB8AC3E}">
        <p14:creationId xmlns:p14="http://schemas.microsoft.com/office/powerpoint/2010/main" val="388651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72739-6A1D-43DA-92C9-525A7248B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Velocity changes for the extended cavity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5FE37732-91C9-4729-9BFF-EE6E29CADA2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48015340"/>
              </p:ext>
            </p:extLst>
          </p:nvPr>
        </p:nvGraphicFramePr>
        <p:xfrm>
          <a:off x="0" y="1914525"/>
          <a:ext cx="6188073" cy="4943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FCD233F2-FD6B-448D-B138-2C5975DD5C9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32940256"/>
              </p:ext>
            </p:extLst>
          </p:nvPr>
        </p:nvGraphicFramePr>
        <p:xfrm>
          <a:off x="6096000" y="1914525"/>
          <a:ext cx="6095999" cy="4943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1140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327A7-C63E-4A8C-9E97-8352D889A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Harbors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09B00-B24E-4D88-A64B-AA67C566B9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415771"/>
            <a:ext cx="5422390" cy="3633047"/>
          </a:xfrm>
        </p:spPr>
        <p:txBody>
          <a:bodyPr/>
          <a:lstStyle/>
          <a:p>
            <a:r>
              <a:rPr lang="en-GB" sz="2000" dirty="0"/>
              <a:t>The lid-driven cavity model can be adapted to model </a:t>
            </a:r>
            <a:r>
              <a:rPr lang="en-GB" sz="2000" dirty="0" err="1"/>
              <a:t>harbors</a:t>
            </a:r>
            <a:r>
              <a:rPr lang="en-GB" sz="2000" dirty="0"/>
              <a:t> where the initial u velocity will be produced by the larger body of fluid.</a:t>
            </a:r>
          </a:p>
          <a:p>
            <a:r>
              <a:rPr lang="en-GB" sz="2000" dirty="0"/>
              <a:t>For simplicity only a 2:1 ratio was applied to the x and y axis respectively.</a:t>
            </a:r>
          </a:p>
          <a:p>
            <a:r>
              <a:rPr lang="en-GB" sz="2000" dirty="0"/>
              <a:t>Halfway along the top of the cavity the horizontal force of the lid is applied.</a:t>
            </a:r>
          </a:p>
          <a:p>
            <a:endParaRPr lang="en-GB" dirty="0"/>
          </a:p>
        </p:txBody>
      </p:sp>
      <p:pic>
        <p:nvPicPr>
          <p:cNvPr id="6" name="Content Placeholder 5" descr="A close up of a tree&#10;&#10;Description generated with high confidence">
            <a:extLst>
              <a:ext uri="{FF2B5EF4-FFF2-40B4-BE49-F238E27FC236}">
                <a16:creationId xmlns:a16="http://schemas.microsoft.com/office/drawing/2014/main" id="{E826B5DB-AEA4-4EEF-B9FF-0A12599C2B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0702" t="14934" r="15941" b="17650"/>
          <a:stretch/>
        </p:blipFill>
        <p:spPr>
          <a:xfrm>
            <a:off x="6768445" y="2856326"/>
            <a:ext cx="3978112" cy="2283677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C019545-8171-4A32-9F18-3A6A04B88659}"/>
              </a:ext>
            </a:extLst>
          </p:cNvPr>
          <p:cNvCxnSpPr>
            <a:cxnSpLocks/>
          </p:cNvCxnSpPr>
          <p:nvPr/>
        </p:nvCxnSpPr>
        <p:spPr>
          <a:xfrm>
            <a:off x="8884508" y="2757973"/>
            <a:ext cx="178117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919FEB1-0B1B-4B6F-92E0-4B27BC22C756}"/>
              </a:ext>
            </a:extLst>
          </p:cNvPr>
          <p:cNvSpPr txBox="1"/>
          <p:nvPr/>
        </p:nvSpPr>
        <p:spPr>
          <a:xfrm>
            <a:off x="9575346" y="2415771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C99E47-99D7-4F48-8708-62C57FDA8ADD}"/>
              </a:ext>
            </a:extLst>
          </p:cNvPr>
          <p:cNvSpPr txBox="1"/>
          <p:nvPr/>
        </p:nvSpPr>
        <p:spPr>
          <a:xfrm>
            <a:off x="6368950" y="3813498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3F9E36-E535-4E3D-AF99-45E6FFDD8A70}"/>
              </a:ext>
            </a:extLst>
          </p:cNvPr>
          <p:cNvSpPr txBox="1"/>
          <p:nvPr/>
        </p:nvSpPr>
        <p:spPr>
          <a:xfrm>
            <a:off x="8557753" y="5140003"/>
            <a:ext cx="399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66903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A9F6-2DAA-449D-8A7F-2E4A3659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Harbor</a:t>
            </a:r>
            <a:r>
              <a:rPr lang="en-GB" dirty="0"/>
              <a:t> Velocity Vector after 50000 iterations</a:t>
            </a:r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B2C2223-9152-404A-9427-2C0A320E19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69950" y="2227263"/>
            <a:ext cx="4845049" cy="3633787"/>
          </a:xfrm>
        </p:spPr>
      </p:pic>
      <p:pic>
        <p:nvPicPr>
          <p:cNvPr id="8" name="Content Placeholder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7E8B9B7-3431-4C96-9BC0-C9D995C46A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7000" y="2227263"/>
            <a:ext cx="4845049" cy="3633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1DC33E-200C-4314-BACC-B390D3434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454" y="6128342"/>
            <a:ext cx="2646638" cy="5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53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A9F6-2DAA-449D-8A7F-2E4A3659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Harbor</a:t>
            </a:r>
            <a:r>
              <a:rPr lang="en-GB" dirty="0"/>
              <a:t> Velocity Vector after 50000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1DC33E-200C-4314-BACC-B390D343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4" y="6128342"/>
            <a:ext cx="2646638" cy="575356"/>
          </a:xfrm>
          <a:prstGeom prst="rect">
            <a:avLst/>
          </a:prstGeom>
        </p:spPr>
      </p:pic>
      <p:pic>
        <p:nvPicPr>
          <p:cNvPr id="11" name="Content Placeholder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41FE742-BA55-4A72-A4D7-B0B5D32D475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69950" y="2227263"/>
            <a:ext cx="4845049" cy="3633787"/>
          </a:xfrm>
        </p:spPr>
      </p:pic>
      <p:pic>
        <p:nvPicPr>
          <p:cNvPr id="13" name="Content Placeholder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5FD931E-C626-4738-8D71-3AEE7042FE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77000" y="2227263"/>
            <a:ext cx="4845049" cy="3633787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52246C-EB25-4710-8304-20D58AE5E6E6}"/>
              </a:ext>
            </a:extLst>
          </p:cNvPr>
          <p:cNvSpPr txBox="1"/>
          <p:nvPr/>
        </p:nvSpPr>
        <p:spPr>
          <a:xfrm>
            <a:off x="1695636" y="1985282"/>
            <a:ext cx="254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3 Vessels Contour Plot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811B34-F2D3-47AD-930C-314B0C9C0A2C}"/>
              </a:ext>
            </a:extLst>
          </p:cNvPr>
          <p:cNvSpPr txBox="1"/>
          <p:nvPr/>
        </p:nvSpPr>
        <p:spPr>
          <a:xfrm>
            <a:off x="7361069" y="1985282"/>
            <a:ext cx="2544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9 Vessels Contour Plot</a:t>
            </a:r>
          </a:p>
        </p:txBody>
      </p:sp>
    </p:spTree>
    <p:extLst>
      <p:ext uri="{BB962C8B-B14F-4D97-AF65-F5344CB8AC3E}">
        <p14:creationId xmlns:p14="http://schemas.microsoft.com/office/powerpoint/2010/main" val="286305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9C447-9855-4423-A84C-3B41677D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Horizontal Velocity around the ships at x = 0.5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9B740AE-B757-4A0B-9F14-1E6A0E7AF56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63864398"/>
              </p:ext>
            </p:extLst>
          </p:nvPr>
        </p:nvGraphicFramePr>
        <p:xfrm>
          <a:off x="6096000" y="1885950"/>
          <a:ext cx="5906609" cy="4819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9">
            <a:extLst>
              <a:ext uri="{FF2B5EF4-FFF2-40B4-BE49-F238E27FC236}">
                <a16:creationId xmlns:a16="http://schemas.microsoft.com/office/drawing/2014/main" id="{912809EC-0EFE-4703-A988-85D8A671D77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72679154"/>
              </p:ext>
            </p:extLst>
          </p:nvPr>
        </p:nvGraphicFramePr>
        <p:xfrm>
          <a:off x="189391" y="1885950"/>
          <a:ext cx="5814534" cy="4819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0223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A6720-EA0D-448B-9A4D-9EF55781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Vertical Velocity around the ships at y = 0.5</a:t>
            </a:r>
          </a:p>
        </p:txBody>
      </p:sp>
      <p:graphicFrame>
        <p:nvGraphicFramePr>
          <p:cNvPr id="5" name="Content Placeholder 11">
            <a:extLst>
              <a:ext uri="{FF2B5EF4-FFF2-40B4-BE49-F238E27FC236}">
                <a16:creationId xmlns:a16="http://schemas.microsoft.com/office/drawing/2014/main" id="{15063BE8-C293-4BA7-8ADB-DF1183F6BB9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90271347"/>
              </p:ext>
            </p:extLst>
          </p:nvPr>
        </p:nvGraphicFramePr>
        <p:xfrm>
          <a:off x="114300" y="1943101"/>
          <a:ext cx="5889625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11">
            <a:extLst>
              <a:ext uri="{FF2B5EF4-FFF2-40B4-BE49-F238E27FC236}">
                <a16:creationId xmlns:a16="http://schemas.microsoft.com/office/drawing/2014/main" id="{43F89789-971D-4E49-A3B4-29D7FE488AD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54264685"/>
              </p:ext>
            </p:extLst>
          </p:nvPr>
        </p:nvGraphicFramePr>
        <p:xfrm>
          <a:off x="6096000" y="1943101"/>
          <a:ext cx="5889625" cy="4571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7830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307-C348-4EE6-BDAF-F23F86977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Breakwater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5A541-8A76-4E95-8FA9-66F2C2B6AA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Constants</a:t>
            </a:r>
          </a:p>
          <a:p>
            <a:pPr lvl="1"/>
            <a:r>
              <a:rPr lang="en-GB" sz="1800" dirty="0"/>
              <a:t>Re 5000</a:t>
            </a:r>
          </a:p>
          <a:p>
            <a:pPr lvl="1"/>
            <a:r>
              <a:rPr lang="en-GB" sz="1800" dirty="0"/>
              <a:t>9 Vessels</a:t>
            </a:r>
          </a:p>
          <a:p>
            <a:pPr lvl="1"/>
            <a:r>
              <a:rPr lang="en-GB" sz="1800" dirty="0"/>
              <a:t>2 x 1 shallow cavity</a:t>
            </a:r>
          </a:p>
        </p:txBody>
      </p:sp>
      <p:pic>
        <p:nvPicPr>
          <p:cNvPr id="6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C5E0247-D309-49F1-9122-C63CBD74B0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37816" y="2047875"/>
            <a:ext cx="5791200" cy="4343400"/>
          </a:xfrm>
        </p:spPr>
      </p:pic>
    </p:spTree>
    <p:extLst>
      <p:ext uri="{BB962C8B-B14F-4D97-AF65-F5344CB8AC3E}">
        <p14:creationId xmlns:p14="http://schemas.microsoft.com/office/powerpoint/2010/main" val="1073668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5765B-4975-43B9-91CB-14C95BEA1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Breakwater Velocity Graphs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D1938F5-5676-4814-94C6-22B21D10E4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52254169"/>
              </p:ext>
            </p:extLst>
          </p:nvPr>
        </p:nvGraphicFramePr>
        <p:xfrm>
          <a:off x="219075" y="2028825"/>
          <a:ext cx="5784850" cy="4429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B80E7CF1-3A96-4855-A052-C77220A9A1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67472349"/>
              </p:ext>
            </p:extLst>
          </p:nvPr>
        </p:nvGraphicFramePr>
        <p:xfrm>
          <a:off x="5876926" y="2028824"/>
          <a:ext cx="6095999" cy="4429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11694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EBD6-8917-4447-BBCA-7E59C435C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6BF93-3F4C-40CE-BA14-57226DD52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62244" cy="363304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/>
          </a:p>
          <a:p>
            <a:r>
              <a:rPr lang="en-GB" sz="2000" dirty="0"/>
              <a:t>To continue the model for </a:t>
            </a:r>
            <a:r>
              <a:rPr lang="en-GB" sz="2000" dirty="0" err="1"/>
              <a:t>harbors</a:t>
            </a:r>
            <a:r>
              <a:rPr lang="en-GB" sz="2000" dirty="0"/>
              <a:t> and develop a multiphase simulation for the surface water.</a:t>
            </a:r>
          </a:p>
          <a:p>
            <a:r>
              <a:rPr lang="en-GB" sz="2000" dirty="0"/>
              <a:t>To adapt the model to a whirlpool turbine generator seen in Fig 3.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B395DB-A524-4B4E-859E-7B205DF3374F}"/>
              </a:ext>
            </a:extLst>
          </p:cNvPr>
          <p:cNvGrpSpPr/>
          <p:nvPr/>
        </p:nvGrpSpPr>
        <p:grpSpPr>
          <a:xfrm>
            <a:off x="6482183" y="1855433"/>
            <a:ext cx="4957342" cy="4450117"/>
            <a:chOff x="6482183" y="1855433"/>
            <a:chExt cx="5128624" cy="500256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531B9D-B038-4DAC-AF49-5F7BCB5DC79E}"/>
                </a:ext>
              </a:extLst>
            </p:cNvPr>
            <p:cNvGrpSpPr/>
            <p:nvPr/>
          </p:nvGrpSpPr>
          <p:grpSpPr>
            <a:xfrm>
              <a:off x="6482183" y="1855433"/>
              <a:ext cx="5128624" cy="5002567"/>
              <a:chOff x="6740821" y="1979093"/>
              <a:chExt cx="3760279" cy="4074228"/>
            </a:xfrm>
          </p:grpSpPr>
          <p:pic>
            <p:nvPicPr>
              <p:cNvPr id="16" name="Content Placeholder 6" descr="A screenshot of a cell phone&#10;&#10;Description generated with high confidence">
                <a:extLst>
                  <a:ext uri="{FF2B5EF4-FFF2-40B4-BE49-F238E27FC236}">
                    <a16:creationId xmlns:a16="http://schemas.microsoft.com/office/drawing/2014/main" id="{174FDC12-0CA3-44B9-9367-B844FB6C0E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7920" t="7221" r="30722" b="9655"/>
              <a:stretch/>
            </p:blipFill>
            <p:spPr>
              <a:xfrm>
                <a:off x="7096077" y="2485892"/>
                <a:ext cx="3405023" cy="3205306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AC9096C-1138-41F7-9876-EC40EB5C8158}"/>
                  </a:ext>
                </a:extLst>
              </p:cNvPr>
              <p:cNvCxnSpPr/>
              <p:nvPr/>
            </p:nvCxnSpPr>
            <p:spPr>
              <a:xfrm>
                <a:off x="7203150" y="2377167"/>
                <a:ext cx="3190875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4B3BEE9A-FCAB-4652-81B9-1D77C91E17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20959" y="1979093"/>
                <a:ext cx="355256" cy="50679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U</a:t>
                </a: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CFACEC18-8534-4ED2-BA52-CEE2200027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0821" y="3835145"/>
                <a:ext cx="355256" cy="50679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Y</a:t>
                </a:r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6C5CB0B0-427F-4486-BA99-1607923EAD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20959" y="5546522"/>
                <a:ext cx="355256" cy="50679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X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114DB0A-D3CF-4ECB-BCF2-CAFE4FE85E89}"/>
                </a:ext>
              </a:extLst>
            </p:cNvPr>
            <p:cNvSpPr/>
            <p:nvPr/>
          </p:nvSpPr>
          <p:spPr>
            <a:xfrm>
              <a:off x="8823219" y="3857432"/>
              <a:ext cx="923278" cy="899242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79CC3AB-9931-4DA4-8EE0-0370117B9ACE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9284858" y="3195007"/>
              <a:ext cx="0" cy="662425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13B8832-DD82-4CDF-BDAA-18E75B6324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6497" y="4307053"/>
              <a:ext cx="63031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085F4A6-C378-4270-ACD0-B9A1A6AFBBBC}"/>
                </a:ext>
              </a:extLst>
            </p:cNvPr>
            <p:cNvCxnSpPr>
              <a:stCxn id="7" idx="7"/>
            </p:cNvCxnSpPr>
            <p:nvPr/>
          </p:nvCxnSpPr>
          <p:spPr>
            <a:xfrm flipV="1">
              <a:off x="9611286" y="3526219"/>
              <a:ext cx="450368" cy="46290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84B818-32AB-45A7-94A4-AADFCDADBF7D}"/>
                </a:ext>
              </a:extLst>
            </p:cNvPr>
            <p:cNvCxnSpPr>
              <a:stCxn id="7" idx="1"/>
            </p:cNvCxnSpPr>
            <p:nvPr/>
          </p:nvCxnSpPr>
          <p:spPr>
            <a:xfrm flipH="1" flipV="1">
              <a:off x="8476990" y="3526219"/>
              <a:ext cx="481440" cy="46290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E9C3D2-A5DE-41EB-AC9A-0B69E1438EB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8148516" y="4307053"/>
              <a:ext cx="67470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52F55A2-BA52-4656-A4F3-66D24ED4DFF5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8413823" y="4624983"/>
              <a:ext cx="544607" cy="50870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34088E3-3C66-491E-AB20-1027CFFF0B9F}"/>
                </a:ext>
              </a:extLst>
            </p:cNvPr>
            <p:cNvCxnSpPr>
              <a:stCxn id="7" idx="5"/>
            </p:cNvCxnSpPr>
            <p:nvPr/>
          </p:nvCxnSpPr>
          <p:spPr>
            <a:xfrm>
              <a:off x="9611286" y="4624983"/>
              <a:ext cx="481440" cy="46290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E52DB05-FE6B-4326-B94A-9DB035623C2E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9284858" y="4756674"/>
              <a:ext cx="0" cy="71067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5F0ADF2-D03F-4295-B6DB-F0D223EC4AFD}"/>
              </a:ext>
            </a:extLst>
          </p:cNvPr>
          <p:cNvSpPr txBox="1"/>
          <p:nvPr/>
        </p:nvSpPr>
        <p:spPr>
          <a:xfrm>
            <a:off x="7388605" y="6231684"/>
            <a:ext cx="4050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Fig 3 Whirlpool turbine hypothetical</a:t>
            </a:r>
          </a:p>
        </p:txBody>
      </p:sp>
    </p:spTree>
    <p:extLst>
      <p:ext uri="{BB962C8B-B14F-4D97-AF65-F5344CB8AC3E}">
        <p14:creationId xmlns:p14="http://schemas.microsoft.com/office/powerpoint/2010/main" val="29442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A7CC-9253-4937-8677-96EEFC195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Aims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FB8AD-9DEB-4FBF-8B88-8E34F10C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3053179"/>
            <a:ext cx="11029615" cy="2088866"/>
          </a:xfrm>
        </p:spPr>
        <p:txBody>
          <a:bodyPr>
            <a:noAutofit/>
          </a:bodyPr>
          <a:lstStyle/>
          <a:p>
            <a:r>
              <a:rPr lang="en-GB" sz="2000" dirty="0"/>
              <a:t>Objectives</a:t>
            </a:r>
          </a:p>
          <a:p>
            <a:pPr lvl="1"/>
            <a:r>
              <a:rPr lang="en-GB" sz="2000" dirty="0"/>
              <a:t>To accurately model the lid-driven cavity problem using the lattice Boltzmann method using </a:t>
            </a:r>
            <a:r>
              <a:rPr lang="en-GB" sz="2000" dirty="0" err="1"/>
              <a:t>Matlab</a:t>
            </a:r>
            <a:r>
              <a:rPr lang="en-GB" sz="2000" dirty="0"/>
              <a:t>.</a:t>
            </a:r>
          </a:p>
          <a:p>
            <a:pPr lvl="1"/>
            <a:r>
              <a:rPr lang="en-GB" sz="2000" dirty="0"/>
              <a:t>To add objects within the cavity to see how the flow adapts.</a:t>
            </a:r>
          </a:p>
          <a:p>
            <a:pPr lvl="1"/>
            <a:r>
              <a:rPr lang="en-GB" sz="2000" dirty="0"/>
              <a:t>To extend the cavity to a shallow cavity model.</a:t>
            </a:r>
          </a:p>
          <a:p>
            <a:pPr lvl="1"/>
            <a:r>
              <a:rPr lang="en-GB" sz="2000" dirty="0"/>
              <a:t>To use this towards real world examples such as </a:t>
            </a:r>
            <a:r>
              <a:rPr lang="en-GB" sz="2000" dirty="0" err="1"/>
              <a:t>harbors</a:t>
            </a:r>
            <a:r>
              <a:rPr lang="en-GB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7860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E6952-839C-4B03-BFCF-ACC27D27B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BAD87-CC20-4EF9-9F67-B6777CC83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4334722"/>
          </a:xfrm>
        </p:spPr>
        <p:txBody>
          <a:bodyPr>
            <a:normAutofit/>
          </a:bodyPr>
          <a:lstStyle/>
          <a:p>
            <a:r>
              <a:rPr lang="en-GB" sz="2000" dirty="0"/>
              <a:t>The shape of the object does not seem to effect the flow significantly as long as they are of similar sizes.</a:t>
            </a:r>
          </a:p>
          <a:p>
            <a:r>
              <a:rPr lang="en-GB" sz="2000" dirty="0"/>
              <a:t>The further the objects from the inlet the more the velocity surrounding the objects decreases.</a:t>
            </a:r>
          </a:p>
          <a:p>
            <a:r>
              <a:rPr lang="en-GB" sz="2000" dirty="0"/>
              <a:t>Breakwaters had a significant impact upon the velocity of the fluid surrounding the objects no matter what size they are.</a:t>
            </a:r>
          </a:p>
          <a:p>
            <a:endParaRPr lang="en-GB" sz="16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Content Placeholder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28A704F-6F33-4CF2-85CC-3FCCF8F72A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2087" y="2227263"/>
            <a:ext cx="5779629" cy="4334722"/>
          </a:xfrm>
        </p:spPr>
      </p:pic>
    </p:spTree>
    <p:extLst>
      <p:ext uri="{BB962C8B-B14F-4D97-AF65-F5344CB8AC3E}">
        <p14:creationId xmlns:p14="http://schemas.microsoft.com/office/powerpoint/2010/main" val="529847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FAD3-A534-4156-8B47-EB1A0ED6F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3AA29-3DA4-40AB-87C3-34F409E57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28003"/>
            <a:ext cx="11029616" cy="3633047"/>
          </a:xfrm>
        </p:spPr>
        <p:txBody>
          <a:bodyPr>
            <a:normAutofit/>
          </a:bodyPr>
          <a:lstStyle/>
          <a:p>
            <a:r>
              <a:rPr lang="en-GB" sz="2000" dirty="0"/>
              <a:t>Ghia, U, K N Ghia, and C T Shin (1982). High-Resolutions for Incompressible Flow Using the </a:t>
            </a:r>
            <a:r>
              <a:rPr lang="en-GB" sz="2000" dirty="0" err="1"/>
              <a:t>Navier</a:t>
            </a:r>
            <a:r>
              <a:rPr lang="en-GB" sz="2000" dirty="0"/>
              <a:t>-Stokes Equations and a Multigrid Method. Tech. rep., pp. 387–411.</a:t>
            </a:r>
          </a:p>
          <a:p>
            <a:r>
              <a:rPr lang="en-GB" sz="2000" dirty="0"/>
              <a:t>Perumal, D. </a:t>
            </a:r>
            <a:r>
              <a:rPr lang="en-GB" sz="2000" dirty="0" err="1"/>
              <a:t>Arumuga</a:t>
            </a:r>
            <a:r>
              <a:rPr lang="en-GB" sz="2000" dirty="0"/>
              <a:t> and Anoop K. </a:t>
            </a:r>
            <a:r>
              <a:rPr lang="en-GB" sz="2000" dirty="0" err="1"/>
              <a:t>Dass</a:t>
            </a:r>
            <a:r>
              <a:rPr lang="en-GB" sz="2000" dirty="0"/>
              <a:t> (2013). “Application of lattice Boltzmann method for incompressible viscous flows”. In: Applied Mathematical Modelling 37.6, pp. 4075–4092</a:t>
            </a:r>
          </a:p>
          <a:p>
            <a:r>
              <a:rPr lang="en-GB" sz="2000" dirty="0"/>
              <a:t>Zou, </a:t>
            </a:r>
            <a:r>
              <a:rPr lang="en-GB" sz="2000" dirty="0" err="1"/>
              <a:t>Qisu</a:t>
            </a:r>
            <a:r>
              <a:rPr lang="en-GB" sz="2000" dirty="0"/>
              <a:t> and </a:t>
            </a:r>
            <a:r>
              <a:rPr lang="en-GB" sz="2000" dirty="0" err="1"/>
              <a:t>Xiaoyi</a:t>
            </a:r>
            <a:r>
              <a:rPr lang="en-GB" sz="2000" dirty="0"/>
              <a:t> He (1997). “On pressure and velocity flow boundary conditions and bounce-back for the lattice Boltzmann BGK model”. In: Physics of Fluids 9.6, pp. 1591–1598.</a:t>
            </a:r>
          </a:p>
        </p:txBody>
      </p:sp>
    </p:spTree>
    <p:extLst>
      <p:ext uri="{BB962C8B-B14F-4D97-AF65-F5344CB8AC3E}">
        <p14:creationId xmlns:p14="http://schemas.microsoft.com/office/powerpoint/2010/main" val="4062238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D580-E7CD-4AA4-98F4-816F80B45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225" y="1402171"/>
            <a:ext cx="10993549" cy="1475013"/>
          </a:xfrm>
        </p:spPr>
        <p:txBody>
          <a:bodyPr>
            <a:noAutofit/>
          </a:bodyPr>
          <a:lstStyle/>
          <a:p>
            <a:pPr algn="ctr"/>
            <a:r>
              <a:rPr lang="en-GB" sz="6600" dirty="0"/>
              <a:t>Thank You</a:t>
            </a:r>
            <a:br>
              <a:rPr lang="en-GB" sz="6600" dirty="0"/>
            </a:br>
            <a:r>
              <a:rPr lang="en-GB" sz="6600" dirty="0"/>
              <a:t>Any Questions?</a:t>
            </a:r>
          </a:p>
        </p:txBody>
      </p:sp>
      <p:pic>
        <p:nvPicPr>
          <p:cNvPr id="4" name="Picture 2" descr="https://wrdtp.ac.uk/wp-content/uploads/2018/01/mmu.png">
            <a:extLst>
              <a:ext uri="{FF2B5EF4-FFF2-40B4-BE49-F238E27FC236}">
                <a16:creationId xmlns:a16="http://schemas.microsoft.com/office/drawing/2014/main" id="{B0DB6A3F-4860-42EE-82EC-EA119F5BD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8" y="3715307"/>
            <a:ext cx="52292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mu cmmfa logo">
            <a:extLst>
              <a:ext uri="{FF2B5EF4-FFF2-40B4-BE49-F238E27FC236}">
                <a16:creationId xmlns:a16="http://schemas.microsoft.com/office/drawing/2014/main" id="{1CF6E4FD-312F-4291-80AE-8AF8745E7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4" y="3715307"/>
            <a:ext cx="2200276" cy="2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477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B970-D156-469C-AC58-14EC84C6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Horizontal Velocity at the primary vortex, x = 1.5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156A27-E7AA-469C-9A68-2680FFF92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563763"/>
              </p:ext>
            </p:extLst>
          </p:nvPr>
        </p:nvGraphicFramePr>
        <p:xfrm>
          <a:off x="2094159" y="1809750"/>
          <a:ext cx="8003682" cy="5048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0011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74B50-D5E1-4556-ABC9-E3E1F20F9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 dirty="0"/>
              <a:t>Objects within the Cavity after 50000 iterations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59E5D-E464-40BB-B161-BFBBD8744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4" y="6128342"/>
            <a:ext cx="2646638" cy="57535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5CF41A3-7AC3-4280-9CF6-67725DE530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31291" y="1888973"/>
            <a:ext cx="4943381" cy="397207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CF29D88-C77C-4791-85B9-C5731787B8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17329" y="1888973"/>
            <a:ext cx="4943380" cy="3972077"/>
          </a:xfrm>
        </p:spPr>
      </p:pic>
    </p:spTree>
    <p:extLst>
      <p:ext uri="{BB962C8B-B14F-4D97-AF65-F5344CB8AC3E}">
        <p14:creationId xmlns:p14="http://schemas.microsoft.com/office/powerpoint/2010/main" val="2272828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17F1-0A25-4C91-8887-9241C71D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Horizontal velocity at the midpoint of x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1ADA77DC-E2F2-4C62-8109-8901C5A053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78095182"/>
              </p:ext>
            </p:extLst>
          </p:nvPr>
        </p:nvGraphicFramePr>
        <p:xfrm>
          <a:off x="6096000" y="1876424"/>
          <a:ext cx="5991226" cy="4762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9">
            <a:extLst>
              <a:ext uri="{FF2B5EF4-FFF2-40B4-BE49-F238E27FC236}">
                <a16:creationId xmlns:a16="http://schemas.microsoft.com/office/drawing/2014/main" id="{6E4EB07D-1B40-4FA5-A209-9DD3B236D47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3222171"/>
              </p:ext>
            </p:extLst>
          </p:nvPr>
        </p:nvGraphicFramePr>
        <p:xfrm>
          <a:off x="257174" y="1876425"/>
          <a:ext cx="5838825" cy="4762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60757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03006-7F67-4CE1-AD84-74FEE953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Vertical Velocity at the midpoint of y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C889D80F-55AF-4F19-8F70-6469B036F81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71258621"/>
              </p:ext>
            </p:extLst>
          </p:nvPr>
        </p:nvGraphicFramePr>
        <p:xfrm>
          <a:off x="219074" y="1933575"/>
          <a:ext cx="5876925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A17B00F9-E61B-46B1-916D-2F3702E4F36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34886454"/>
              </p:ext>
            </p:extLst>
          </p:nvPr>
        </p:nvGraphicFramePr>
        <p:xfrm>
          <a:off x="6003926" y="1933575"/>
          <a:ext cx="5969000" cy="47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80190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1214-019A-4D57-8EFF-72E8F0A6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9AD8B-A13B-4E1C-9BA6-3C2551819D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835" y="2228003"/>
            <a:ext cx="7988563" cy="4421372"/>
          </a:xfrm>
        </p:spPr>
        <p:txBody>
          <a:bodyPr/>
          <a:lstStyle/>
          <a:p>
            <a:r>
              <a:rPr lang="en-GB" sz="2000" dirty="0"/>
              <a:t>The lattice Boltzmann method is a successor to the lattice gas automata.</a:t>
            </a:r>
          </a:p>
          <a:p>
            <a:endParaRPr lang="en-GB" sz="2000" dirty="0"/>
          </a:p>
          <a:p>
            <a:endParaRPr lang="en-GB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A8AD40-6F0F-4F6E-99AC-33B801DE122A}"/>
              </a:ext>
            </a:extLst>
          </p:cNvPr>
          <p:cNvSpPr txBox="1"/>
          <p:nvPr/>
        </p:nvSpPr>
        <p:spPr>
          <a:xfrm>
            <a:off x="8389397" y="5784770"/>
            <a:ext cx="3728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Fig 1 Cellular automata example (</a:t>
            </a:r>
            <a:r>
              <a:rPr lang="en-GB" sz="2000" dirty="0" err="1"/>
              <a:t>Weisstein</a:t>
            </a:r>
            <a:r>
              <a:rPr lang="en-GB" sz="2000"/>
              <a:t>, 2018)</a:t>
            </a:r>
            <a:endParaRPr lang="en-GB" sz="2000" dirty="0"/>
          </a:p>
        </p:txBody>
      </p:sp>
      <p:pic>
        <p:nvPicPr>
          <p:cNvPr id="26" name="Content Placeholder 5">
            <a:extLst>
              <a:ext uri="{FF2B5EF4-FFF2-40B4-BE49-F238E27FC236}">
                <a16:creationId xmlns:a16="http://schemas.microsoft.com/office/drawing/2014/main" id="{5266C6E2-8347-4267-9CCC-CC8BDA5D74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2" r="9309"/>
          <a:stretch/>
        </p:blipFill>
        <p:spPr>
          <a:xfrm>
            <a:off x="8506262" y="3078401"/>
            <a:ext cx="3494890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37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71214-019A-4D57-8EFF-72E8F0A6D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Lattice Boltzmann method (LBM)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69AD8B-A13B-4E1C-9BA6-3C2551819D7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00835" y="2228003"/>
                <a:ext cx="7913655" cy="4421372"/>
              </a:xfrm>
            </p:spPr>
            <p:txBody>
              <a:bodyPr/>
              <a:lstStyle/>
              <a:p>
                <a:r>
                  <a:rPr lang="en-GB" sz="2000" dirty="0"/>
                  <a:t>For these simulations the single-relaxation time method was used.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 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 −</m:t>
                    </m:r>
                    <m:r>
                      <a:rPr lang="en-GB" sz="20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− </m:t>
                    </m:r>
                    <m:sSubSup>
                      <m:sSub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𝑒𝑞</m:t>
                        </m:r>
                      </m:sup>
                    </m:sSubSup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GB" sz="2000" i="1" dirty="0"/>
              </a:p>
              <a:p>
                <a:r>
                  <a:rPr lang="en-GB" sz="2000" dirty="0"/>
                  <a:t>Where </a:t>
                </a:r>
                <a:r>
                  <a:rPr lang="en-GB" sz="2000" i="1" dirty="0"/>
                  <a:t>f</a:t>
                </a:r>
                <a:r>
                  <a:rPr lang="en-GB" sz="2000" dirty="0"/>
                  <a:t> and </a:t>
                </a:r>
                <a:r>
                  <a:rPr lang="en-GB" sz="2000" i="1" dirty="0"/>
                  <a:t>f</a:t>
                </a:r>
                <a:r>
                  <a:rPr lang="en-GB" sz="2000" i="1" baseline="30000" dirty="0"/>
                  <a:t>eq</a:t>
                </a:r>
                <a:r>
                  <a:rPr lang="en-GB" sz="2000" dirty="0"/>
                  <a:t> are the distribution function and the </a:t>
                </a:r>
                <a:r>
                  <a:rPr lang="en-GB" sz="2000" dirty="0" err="1"/>
                  <a:t>equillibirum</a:t>
                </a:r>
                <a:r>
                  <a:rPr lang="en-GB" sz="2000" dirty="0"/>
                  <a:t> distribution function respectively, </a:t>
                </a:r>
                <a:r>
                  <a:rPr lang="en-GB" sz="2000" i="1" dirty="0" err="1"/>
                  <a:t>e</a:t>
                </a:r>
                <a:r>
                  <a:rPr lang="en-GB" sz="1600" i="1" dirty="0" err="1"/>
                  <a:t>i</a:t>
                </a:r>
                <a:r>
                  <a:rPr lang="en-GB" sz="2000" dirty="0"/>
                  <a:t> is the discrete velocity vector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/>
                  <a:t> the relaxation time.</a:t>
                </a:r>
              </a:p>
              <a:p>
                <a:r>
                  <a:rPr lang="en-GB" sz="2000" dirty="0"/>
                  <a:t>The macroscopic variables for density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2000" dirty="0"/>
                  <a:t>) and velocity 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GB" sz="2000" dirty="0"/>
                  <a:t>) are found through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 = 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   </m:t>
                            </m:r>
                          </m:e>
                        </m:nary>
                      </m:e>
                    </m:nary>
                  </m:oMath>
                </a14:m>
                <a:endParaRPr lang="en-GB" sz="20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69AD8B-A13B-4E1C-9BA6-3C2551819D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00835" y="2228003"/>
                <a:ext cx="7913655" cy="4421372"/>
              </a:xfrm>
              <a:blipFill>
                <a:blip r:embed="rId2"/>
                <a:stretch>
                  <a:fillRect l="-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BA8AD40-6F0F-4F6E-99AC-33B801DE122A}"/>
              </a:ext>
            </a:extLst>
          </p:cNvPr>
          <p:cNvSpPr txBox="1"/>
          <p:nvPr/>
        </p:nvSpPr>
        <p:spPr>
          <a:xfrm>
            <a:off x="8314491" y="5784770"/>
            <a:ext cx="3803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Fig 2 A D2Q9 lattice configuration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74AE53-DA64-41CE-904E-CA0ED7576B50}"/>
              </a:ext>
            </a:extLst>
          </p:cNvPr>
          <p:cNvGrpSpPr/>
          <p:nvPr/>
        </p:nvGrpSpPr>
        <p:grpSpPr>
          <a:xfrm>
            <a:off x="8414698" y="2352821"/>
            <a:ext cx="3330456" cy="3311132"/>
            <a:chOff x="8414698" y="2352821"/>
            <a:chExt cx="3330456" cy="33111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A756015-D290-4BDC-8618-78E3E8D17428}"/>
                </a:ext>
              </a:extLst>
            </p:cNvPr>
            <p:cNvSpPr/>
            <p:nvPr/>
          </p:nvSpPr>
          <p:spPr>
            <a:xfrm>
              <a:off x="8850618" y="2837544"/>
              <a:ext cx="2653022" cy="23284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52FF38-170A-43A5-84F2-5CDC29E9137F}"/>
                </a:ext>
              </a:extLst>
            </p:cNvPr>
            <p:cNvSpPr/>
            <p:nvPr/>
          </p:nvSpPr>
          <p:spPr>
            <a:xfrm>
              <a:off x="9982726" y="3815876"/>
              <a:ext cx="388804" cy="37178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F70F5E-CDBE-4D7E-869C-17ED5BBCE727}"/>
                </a:ext>
              </a:extLst>
            </p:cNvPr>
            <p:cNvCxnSpPr>
              <a:cxnSpLocks/>
              <a:stCxn id="7" idx="0"/>
              <a:endCxn id="6" idx="0"/>
            </p:cNvCxnSpPr>
            <p:nvPr/>
          </p:nvCxnSpPr>
          <p:spPr>
            <a:xfrm flipV="1">
              <a:off x="10177129" y="2837544"/>
              <a:ext cx="0" cy="978332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CF38AB9-2DDB-405F-A2CE-D93A0C95AC21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V="1">
              <a:off x="10314593" y="2837543"/>
              <a:ext cx="1189046" cy="1032780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E44BCEC-FC8B-4F66-A6DA-BB7DD26EA9EB}"/>
                </a:ext>
              </a:extLst>
            </p:cNvPr>
            <p:cNvCxnSpPr>
              <a:cxnSpLocks/>
              <a:stCxn id="7" idx="6"/>
              <a:endCxn id="6" idx="3"/>
            </p:cNvCxnSpPr>
            <p:nvPr/>
          </p:nvCxnSpPr>
          <p:spPr>
            <a:xfrm>
              <a:off x="10371532" y="4001769"/>
              <a:ext cx="1132109" cy="0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9FEE47A-8E65-4E33-A6F1-6A42885F51DD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10314593" y="4133213"/>
              <a:ext cx="1184759" cy="1022712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72FBCD-8238-41B8-9500-AFAC4951EB9C}"/>
                </a:ext>
              </a:extLst>
            </p:cNvPr>
            <p:cNvCxnSpPr>
              <a:cxnSpLocks/>
              <a:stCxn id="7" idx="4"/>
              <a:endCxn id="6" idx="2"/>
            </p:cNvCxnSpPr>
            <p:nvPr/>
          </p:nvCxnSpPr>
          <p:spPr>
            <a:xfrm>
              <a:off x="10177129" y="4187660"/>
              <a:ext cx="0" cy="978333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14E6D4A-BF7C-4BD6-AFF7-68AF97758071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H="1">
              <a:off x="8854906" y="4133213"/>
              <a:ext cx="1184759" cy="1022712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C9A464E-2606-4202-9D2F-FEAB5E0BC1B8}"/>
                </a:ext>
              </a:extLst>
            </p:cNvPr>
            <p:cNvCxnSpPr>
              <a:cxnSpLocks/>
              <a:stCxn id="7" idx="2"/>
              <a:endCxn id="6" idx="1"/>
            </p:cNvCxnSpPr>
            <p:nvPr/>
          </p:nvCxnSpPr>
          <p:spPr>
            <a:xfrm flipH="1">
              <a:off x="8850618" y="4001769"/>
              <a:ext cx="1132108" cy="0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97BD34E-A763-4DA6-B214-F0B61E0B250D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flipH="1" flipV="1">
              <a:off x="8850616" y="2837543"/>
              <a:ext cx="1189048" cy="1032780"/>
            </a:xfrm>
            <a:prstGeom prst="straightConnector1">
              <a:avLst/>
            </a:prstGeom>
            <a:ln w="2222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8FB484-06E1-4C2D-B553-F08AD4BEC64C}"/>
                </a:ext>
              </a:extLst>
            </p:cNvPr>
            <p:cNvSpPr txBox="1"/>
            <p:nvPr/>
          </p:nvSpPr>
          <p:spPr>
            <a:xfrm>
              <a:off x="11674485" y="3809633"/>
              <a:ext cx="47113" cy="36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334DC64-00FC-4DCE-B553-95B2F14F5D65}"/>
                </a:ext>
              </a:extLst>
            </p:cNvPr>
            <p:cNvSpPr txBox="1"/>
            <p:nvPr/>
          </p:nvSpPr>
          <p:spPr>
            <a:xfrm>
              <a:off x="10074152" y="2352821"/>
              <a:ext cx="47113" cy="36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B23B9B-0315-447C-8CFA-9AD53E4B144E}"/>
                </a:ext>
              </a:extLst>
            </p:cNvPr>
            <p:cNvSpPr txBox="1"/>
            <p:nvPr/>
          </p:nvSpPr>
          <p:spPr>
            <a:xfrm>
              <a:off x="8414698" y="3822116"/>
              <a:ext cx="47113" cy="36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F876E3-F8BA-4DE6-A6A7-30F910FB4B1A}"/>
                </a:ext>
              </a:extLst>
            </p:cNvPr>
            <p:cNvSpPr txBox="1"/>
            <p:nvPr/>
          </p:nvSpPr>
          <p:spPr>
            <a:xfrm>
              <a:off x="10097709" y="5280140"/>
              <a:ext cx="47113" cy="36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4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1356B08-89DD-4CC9-8E91-5A8931456DDB}"/>
                </a:ext>
              </a:extLst>
            </p:cNvPr>
            <p:cNvSpPr txBox="1"/>
            <p:nvPr/>
          </p:nvSpPr>
          <p:spPr>
            <a:xfrm>
              <a:off x="11698041" y="2357854"/>
              <a:ext cx="47113" cy="36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5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CD72625-23D8-4E6C-9B23-EC6BBCBEBB02}"/>
                </a:ext>
              </a:extLst>
            </p:cNvPr>
            <p:cNvSpPr txBox="1"/>
            <p:nvPr/>
          </p:nvSpPr>
          <p:spPr>
            <a:xfrm>
              <a:off x="8414698" y="2357854"/>
              <a:ext cx="47113" cy="36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65446C-CFBF-43F0-AA63-0068DA83F44F}"/>
                </a:ext>
              </a:extLst>
            </p:cNvPr>
            <p:cNvSpPr txBox="1"/>
            <p:nvPr/>
          </p:nvSpPr>
          <p:spPr>
            <a:xfrm>
              <a:off x="8427418" y="5280140"/>
              <a:ext cx="47113" cy="36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7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5252695-20E4-4C9C-917D-C1541E4E57DF}"/>
                </a:ext>
              </a:extLst>
            </p:cNvPr>
            <p:cNvSpPr txBox="1"/>
            <p:nvPr/>
          </p:nvSpPr>
          <p:spPr>
            <a:xfrm>
              <a:off x="11655728" y="5298410"/>
              <a:ext cx="89426" cy="36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8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4A0B49-DCA6-4E1A-96D0-94AAEA819A97}"/>
                </a:ext>
              </a:extLst>
            </p:cNvPr>
            <p:cNvSpPr txBox="1"/>
            <p:nvPr/>
          </p:nvSpPr>
          <p:spPr>
            <a:xfrm>
              <a:off x="10090134" y="3824244"/>
              <a:ext cx="47113" cy="448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1643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9DB83-50A9-4EF2-9151-40FAF6301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Chapman-</a:t>
            </a:r>
            <a:r>
              <a:rPr lang="en-GB" dirty="0" err="1"/>
              <a:t>Enskog</a:t>
            </a:r>
            <a:r>
              <a:rPr lang="en-GB" dirty="0"/>
              <a:t> Expansion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FF9E4-66AB-4DE5-8C35-83068FD67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Chapman-</a:t>
            </a:r>
            <a:r>
              <a:rPr lang="en-GB" dirty="0" err="1"/>
              <a:t>Enskog</a:t>
            </a:r>
            <a:r>
              <a:rPr lang="en-GB" dirty="0"/>
              <a:t> expansion provides the framework in which equations for hydrodynamics for a gas can be derived using the Boltzmann equation.  Therefore allowing the passage from the microscopic description to a hydrodynamical one.</a:t>
            </a:r>
          </a:p>
          <a:p>
            <a:r>
              <a:rPr lang="en-GB" dirty="0"/>
              <a:t>The Boltzmann equation for a 1-particle distribution function f(</a:t>
            </a:r>
            <a:r>
              <a:rPr lang="en-GB" dirty="0" err="1"/>
              <a:t>r,v,t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138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044DC-ED55-44F2-AFE5-80A1676CF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Lid-Driven cavity problem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8DB2351-5058-4684-AC21-2B3FA0CA75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3226" t="27648" r="33899" b="26874"/>
          <a:stretch/>
        </p:blipFill>
        <p:spPr>
          <a:xfrm>
            <a:off x="3417472" y="2030823"/>
            <a:ext cx="5357055" cy="4168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CA5F3-ACDF-4ED0-92CC-482C937F18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55737" y="6479789"/>
            <a:ext cx="5427818" cy="569959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/>
              <a:t>Fig 1 Lid Driven Cavity (Perumal and </a:t>
            </a:r>
            <a:r>
              <a:rPr lang="en-GB" sz="2000" dirty="0" err="1"/>
              <a:t>Dass</a:t>
            </a:r>
            <a:r>
              <a:rPr lang="en-GB" sz="2000" dirty="0"/>
              <a:t>, 2013)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E5DDFD-CB0D-4FE4-8E10-A5257C9C5809}"/>
              </a:ext>
            </a:extLst>
          </p:cNvPr>
          <p:cNvSpPr txBox="1"/>
          <p:nvPr/>
        </p:nvSpPr>
        <p:spPr>
          <a:xfrm>
            <a:off x="1970843" y="2343705"/>
            <a:ext cx="224605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Upstream Secondary Vortex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09F12-FABF-4542-9E82-B2341F810478}"/>
              </a:ext>
            </a:extLst>
          </p:cNvPr>
          <p:cNvSpPr txBox="1"/>
          <p:nvPr/>
        </p:nvSpPr>
        <p:spPr>
          <a:xfrm>
            <a:off x="5682903" y="3659008"/>
            <a:ext cx="91140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600" dirty="0"/>
              <a:t>Primary Vortex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57287-AB7C-4BCE-BBDC-619DC7430E79}"/>
              </a:ext>
            </a:extLst>
          </p:cNvPr>
          <p:cNvSpPr txBox="1"/>
          <p:nvPr/>
        </p:nvSpPr>
        <p:spPr>
          <a:xfrm>
            <a:off x="7850816" y="3676060"/>
            <a:ext cx="81378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U = 0</a:t>
            </a:r>
          </a:p>
          <a:p>
            <a:r>
              <a:rPr lang="en-GB" sz="2000" dirty="0"/>
              <a:t>V =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53820-0C67-4D43-A45C-2ACEB5CA23D7}"/>
              </a:ext>
            </a:extLst>
          </p:cNvPr>
          <p:cNvSpPr txBox="1"/>
          <p:nvPr/>
        </p:nvSpPr>
        <p:spPr>
          <a:xfrm>
            <a:off x="3403107" y="3676060"/>
            <a:ext cx="813788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U = 0</a:t>
            </a:r>
          </a:p>
          <a:p>
            <a:r>
              <a:rPr lang="en-GB" sz="2000" dirty="0"/>
              <a:t>V = 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4171C1-62AB-4252-A0CB-65D5E4DFD3E7}"/>
              </a:ext>
            </a:extLst>
          </p:cNvPr>
          <p:cNvSpPr txBox="1"/>
          <p:nvPr/>
        </p:nvSpPr>
        <p:spPr>
          <a:xfrm>
            <a:off x="2254928" y="4949349"/>
            <a:ext cx="196196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Upstream Secondary Bottom Vortex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0B8AB-625F-436B-92F9-0D4B8A15095E}"/>
              </a:ext>
            </a:extLst>
          </p:cNvPr>
          <p:cNvSpPr txBox="1"/>
          <p:nvPr/>
        </p:nvSpPr>
        <p:spPr>
          <a:xfrm>
            <a:off x="7850816" y="4851429"/>
            <a:ext cx="1961966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Downstream Secondary Bottom Vortex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BFF182-EDD0-4F28-9116-17DD443145C4}"/>
              </a:ext>
            </a:extLst>
          </p:cNvPr>
          <p:cNvSpPr txBox="1"/>
          <p:nvPr/>
        </p:nvSpPr>
        <p:spPr>
          <a:xfrm>
            <a:off x="5246847" y="5967764"/>
            <a:ext cx="147871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U = 0, V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1FFC3-B328-426C-9363-C2D8B881C1BC}"/>
              </a:ext>
            </a:extLst>
          </p:cNvPr>
          <p:cNvSpPr txBox="1"/>
          <p:nvPr/>
        </p:nvSpPr>
        <p:spPr>
          <a:xfrm>
            <a:off x="5246847" y="1893971"/>
            <a:ext cx="147872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U = u, V = 0</a:t>
            </a:r>
          </a:p>
        </p:txBody>
      </p:sp>
    </p:spTree>
    <p:extLst>
      <p:ext uri="{BB962C8B-B14F-4D97-AF65-F5344CB8AC3E}">
        <p14:creationId xmlns:p14="http://schemas.microsoft.com/office/powerpoint/2010/main" val="2352631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FF9DF-E2E8-4A2A-9D4D-C6DEED49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FD6DC-833C-4F07-B554-A7864F48C2B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81192" y="2493998"/>
                <a:ext cx="6183591" cy="39263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000" dirty="0"/>
                  <a:t>Solid lines depict a traditional bounce back boundary condition as they can be used to simulate non-slip boundary conditions.</a:t>
                </a:r>
              </a:p>
              <a:p>
                <a:pPr lvl="1"/>
                <a:r>
                  <a:rPr lang="en-GB" sz="2000" i="1" dirty="0"/>
                  <a:t>f</a:t>
                </a:r>
                <a:r>
                  <a:rPr lang="en-GB" sz="2000" i="1" baseline="-25000" dirty="0"/>
                  <a:t>1</a:t>
                </a:r>
                <a:r>
                  <a:rPr lang="en-GB" sz="2000" dirty="0"/>
                  <a:t> = </a:t>
                </a:r>
                <a:r>
                  <a:rPr lang="en-GB" sz="2000" i="1" dirty="0"/>
                  <a:t>f</a:t>
                </a:r>
                <a:r>
                  <a:rPr lang="en-GB" sz="2000" i="1" baseline="-25000" dirty="0"/>
                  <a:t>3</a:t>
                </a:r>
                <a:r>
                  <a:rPr lang="en-GB" sz="2000" i="1" dirty="0"/>
                  <a:t>,	</a:t>
                </a:r>
                <a:r>
                  <a:rPr lang="en-GB" sz="2000" dirty="0"/>
                  <a:t> </a:t>
                </a:r>
                <a:r>
                  <a:rPr lang="en-GB" sz="2000" i="1" dirty="0"/>
                  <a:t>f</a:t>
                </a:r>
                <a:r>
                  <a:rPr lang="en-GB" sz="2000" i="1" baseline="-25000" dirty="0"/>
                  <a:t>2</a:t>
                </a:r>
                <a:r>
                  <a:rPr lang="en-GB" sz="2000" dirty="0"/>
                  <a:t> = </a:t>
                </a:r>
                <a:r>
                  <a:rPr lang="en-GB" sz="2000" i="1" dirty="0"/>
                  <a:t>f</a:t>
                </a:r>
                <a:r>
                  <a:rPr lang="en-GB" sz="2000" i="1" baseline="-25000" dirty="0"/>
                  <a:t>4</a:t>
                </a:r>
                <a:r>
                  <a:rPr lang="en-GB" sz="2000" dirty="0"/>
                  <a:t>,	 </a:t>
                </a:r>
                <a:r>
                  <a:rPr lang="en-GB" sz="2000" i="1" dirty="0"/>
                  <a:t>f</a:t>
                </a:r>
                <a:r>
                  <a:rPr lang="en-GB" sz="2000" i="1" baseline="-25000" dirty="0"/>
                  <a:t>5</a:t>
                </a:r>
                <a:r>
                  <a:rPr lang="en-GB" sz="2000" dirty="0"/>
                  <a:t> = </a:t>
                </a:r>
                <a:r>
                  <a:rPr lang="en-GB" sz="2000" i="1" dirty="0"/>
                  <a:t>f</a:t>
                </a:r>
                <a:r>
                  <a:rPr lang="en-GB" sz="2000" i="1" baseline="-25000" dirty="0"/>
                  <a:t>7</a:t>
                </a:r>
                <a:r>
                  <a:rPr lang="en-GB" sz="2000" dirty="0"/>
                  <a:t>,	 </a:t>
                </a:r>
                <a:r>
                  <a:rPr lang="en-GB" sz="2000" i="1" dirty="0"/>
                  <a:t>f</a:t>
                </a:r>
                <a:r>
                  <a:rPr lang="en-GB" sz="2000" i="1" baseline="-25000" dirty="0"/>
                  <a:t>6</a:t>
                </a:r>
                <a:r>
                  <a:rPr lang="en-GB" sz="2000" dirty="0"/>
                  <a:t> = </a:t>
                </a:r>
                <a:r>
                  <a:rPr lang="en-GB" sz="2000" i="1" dirty="0"/>
                  <a:t>f</a:t>
                </a:r>
                <a:r>
                  <a:rPr lang="en-GB" sz="2000" i="1" baseline="-25000" dirty="0"/>
                  <a:t>8</a:t>
                </a:r>
              </a:p>
              <a:p>
                <a:pPr marL="0" indent="0">
                  <a:buNone/>
                </a:pPr>
                <a:endParaRPr lang="en-GB" sz="2000" dirty="0"/>
              </a:p>
              <a:p>
                <a:r>
                  <a:rPr lang="en-GB" sz="2000" dirty="0"/>
                  <a:t>Dotted lines depict a Zou-He boundary condition.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2000" dirty="0"/>
                  <a:t> = </a:t>
                </a:r>
                <a:r>
                  <a:rPr lang="en-GB" sz="2000" i="1" dirty="0"/>
                  <a:t>f</a:t>
                </a:r>
                <a:r>
                  <a:rPr lang="en-GB" sz="2000" i="1" baseline="-25000" dirty="0"/>
                  <a:t>9</a:t>
                </a:r>
                <a:r>
                  <a:rPr lang="en-GB" sz="2000" i="1" dirty="0"/>
                  <a:t> + f</a:t>
                </a:r>
                <a:r>
                  <a:rPr lang="en-GB" sz="2000" i="1" baseline="-25000" dirty="0"/>
                  <a:t>1</a:t>
                </a:r>
                <a:r>
                  <a:rPr lang="en-GB" sz="2000" i="1" dirty="0"/>
                  <a:t> + f</a:t>
                </a:r>
                <a:r>
                  <a:rPr lang="en-GB" sz="2000" i="1" baseline="-25000" dirty="0"/>
                  <a:t>3</a:t>
                </a:r>
                <a:r>
                  <a:rPr lang="en-GB" sz="2000" i="1" dirty="0"/>
                  <a:t> + 2*( f</a:t>
                </a:r>
                <a:r>
                  <a:rPr lang="en-GB" sz="2000" i="1" baseline="-25000" dirty="0"/>
                  <a:t>2</a:t>
                </a:r>
                <a:r>
                  <a:rPr lang="en-GB" sz="2000" i="1" dirty="0"/>
                  <a:t> + f</a:t>
                </a:r>
                <a:r>
                  <a:rPr lang="en-GB" sz="2000" i="1" baseline="-25000" dirty="0"/>
                  <a:t>6</a:t>
                </a:r>
                <a:r>
                  <a:rPr lang="en-GB" sz="2000" i="1" dirty="0"/>
                  <a:t> + f</a:t>
                </a:r>
                <a:r>
                  <a:rPr lang="en-GB" sz="2000" i="1" baseline="-25000" dirty="0"/>
                  <a:t>5</a:t>
                </a:r>
                <a:r>
                  <a:rPr lang="en-GB" sz="2000" i="1" dirty="0"/>
                  <a:t> )</a:t>
                </a:r>
                <a:endParaRPr lang="en-GB" sz="2000" i="1" baseline="-25000" dirty="0"/>
              </a:p>
              <a:p>
                <a:pPr lvl="1"/>
                <a:r>
                  <a:rPr lang="en-GB" sz="2000" i="1" dirty="0"/>
                  <a:t>f</a:t>
                </a:r>
                <a:r>
                  <a:rPr lang="en-GB" sz="2000" i="1" baseline="-25000" dirty="0"/>
                  <a:t>4</a:t>
                </a:r>
                <a:r>
                  <a:rPr lang="en-GB" sz="2000" dirty="0"/>
                  <a:t> = </a:t>
                </a:r>
                <a:r>
                  <a:rPr lang="en-GB" sz="2000" i="1" dirty="0"/>
                  <a:t>f</a:t>
                </a:r>
                <a:r>
                  <a:rPr lang="en-GB" sz="2000" i="1" baseline="-25000" dirty="0"/>
                  <a:t>2 </a:t>
                </a:r>
                <a:r>
                  <a:rPr lang="en-GB" sz="2000" i="1" dirty="0"/>
                  <a:t>– (2/3)*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2000" i="1" dirty="0"/>
                  <a:t>*uy</a:t>
                </a:r>
              </a:p>
              <a:p>
                <a:pPr lvl="1"/>
                <a:r>
                  <a:rPr lang="en-GB" sz="2000" i="1" dirty="0"/>
                  <a:t>f</a:t>
                </a:r>
                <a:r>
                  <a:rPr lang="en-GB" sz="2000" i="1" baseline="-25000" dirty="0"/>
                  <a:t>8</a:t>
                </a:r>
                <a:r>
                  <a:rPr lang="en-GB" sz="2000" i="1" dirty="0"/>
                  <a:t> = f</a:t>
                </a:r>
                <a:r>
                  <a:rPr lang="en-GB" sz="2000" i="1" baseline="-25000" dirty="0"/>
                  <a:t>6</a:t>
                </a:r>
                <a:r>
                  <a:rPr lang="en-GB" sz="2000" i="1" dirty="0"/>
                  <a:t> + (1/2)*(f</a:t>
                </a:r>
                <a:r>
                  <a:rPr lang="en-GB" sz="2000" i="1" baseline="-25000" dirty="0"/>
                  <a:t>4</a:t>
                </a:r>
                <a:r>
                  <a:rPr lang="en-GB" sz="2000" i="1" dirty="0"/>
                  <a:t> – f</a:t>
                </a:r>
                <a:r>
                  <a:rPr lang="en-GB" sz="2000" i="1" baseline="-25000" dirty="0"/>
                  <a:t>2</a:t>
                </a:r>
                <a:r>
                  <a:rPr lang="en-GB" sz="2000" i="1" dirty="0"/>
                  <a:t>) + (1/2)*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2000" i="1" dirty="0"/>
                  <a:t>*</a:t>
                </a:r>
                <a:r>
                  <a:rPr lang="en-GB" sz="2000" i="1" dirty="0" err="1"/>
                  <a:t>ux</a:t>
                </a:r>
                <a:r>
                  <a:rPr lang="en-GB" sz="2000" i="1" dirty="0"/>
                  <a:t> – (1/6)*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2000" i="1" dirty="0"/>
                  <a:t>*uy</a:t>
                </a:r>
              </a:p>
              <a:p>
                <a:pPr lvl="1"/>
                <a:r>
                  <a:rPr lang="en-GB" sz="2000" i="1" dirty="0"/>
                  <a:t>f</a:t>
                </a:r>
                <a:r>
                  <a:rPr lang="en-GB" sz="2000" i="1" baseline="-25000" dirty="0"/>
                  <a:t>7</a:t>
                </a:r>
                <a:r>
                  <a:rPr lang="en-GB" sz="2000" i="1" dirty="0"/>
                  <a:t> = f</a:t>
                </a:r>
                <a:r>
                  <a:rPr lang="en-GB" sz="2000" i="1" baseline="-25000" dirty="0"/>
                  <a:t>5</a:t>
                </a:r>
                <a:r>
                  <a:rPr lang="en-GB" sz="2000" i="1" dirty="0"/>
                  <a:t> + (1/2)*(f</a:t>
                </a:r>
                <a:r>
                  <a:rPr lang="en-GB" sz="2000" i="1" baseline="-25000" dirty="0"/>
                  <a:t>4</a:t>
                </a:r>
                <a:r>
                  <a:rPr lang="en-GB" sz="2000" i="1" dirty="0"/>
                  <a:t> – f</a:t>
                </a:r>
                <a:r>
                  <a:rPr lang="en-GB" sz="2000" i="1" baseline="-25000" dirty="0"/>
                  <a:t>2</a:t>
                </a:r>
                <a:r>
                  <a:rPr lang="en-GB" sz="2000" i="1" dirty="0"/>
                  <a:t>) - (1/2)*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2000" i="1" dirty="0"/>
                  <a:t>*</a:t>
                </a:r>
                <a:r>
                  <a:rPr lang="en-GB" sz="2000" i="1" dirty="0" err="1"/>
                  <a:t>ux</a:t>
                </a:r>
                <a:r>
                  <a:rPr lang="en-GB" sz="2000" i="1" dirty="0"/>
                  <a:t> – (1/6)*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2000" i="1" dirty="0"/>
                  <a:t>*uy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FD6DC-833C-4F07-B554-A7864F48C2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81192" y="2493998"/>
                <a:ext cx="6183591" cy="3926346"/>
              </a:xfrm>
              <a:blipFill>
                <a:blip r:embed="rId2"/>
                <a:stretch>
                  <a:fillRect l="-493" t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5C8FF25-620C-4B35-95FB-A53E8E191E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920" t="7221" r="30722" b="9655"/>
          <a:stretch/>
        </p:blipFill>
        <p:spPr>
          <a:xfrm>
            <a:off x="8205785" y="2645690"/>
            <a:ext cx="3405023" cy="320530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8B019D-7642-416E-9C56-75AE83377164}"/>
              </a:ext>
            </a:extLst>
          </p:cNvPr>
          <p:cNvCxnSpPr/>
          <p:nvPr/>
        </p:nvCxnSpPr>
        <p:spPr>
          <a:xfrm>
            <a:off x="860461" y="3804459"/>
            <a:ext cx="46863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5315E4-9512-4504-A2E7-85F5C8109BEE}"/>
              </a:ext>
            </a:extLst>
          </p:cNvPr>
          <p:cNvCxnSpPr/>
          <p:nvPr/>
        </p:nvCxnSpPr>
        <p:spPr>
          <a:xfrm>
            <a:off x="860461" y="6275503"/>
            <a:ext cx="4686300" cy="0"/>
          </a:xfrm>
          <a:prstGeom prst="line">
            <a:avLst/>
          </a:prstGeom>
          <a:ln w="349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AF5FCA-F477-400D-BF9B-D17A1339DE9C}"/>
              </a:ext>
            </a:extLst>
          </p:cNvPr>
          <p:cNvCxnSpPr/>
          <p:nvPr/>
        </p:nvCxnSpPr>
        <p:spPr>
          <a:xfrm>
            <a:off x="8312858" y="2536965"/>
            <a:ext cx="3190875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BC0F1F2-E209-478E-B320-17BB4FC8997C}"/>
              </a:ext>
            </a:extLst>
          </p:cNvPr>
          <p:cNvSpPr txBox="1">
            <a:spLocks/>
          </p:cNvSpPr>
          <p:nvPr/>
        </p:nvSpPr>
        <p:spPr>
          <a:xfrm>
            <a:off x="9730667" y="2138891"/>
            <a:ext cx="355256" cy="50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U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8A64C7E-5C86-48AD-9711-7DA72F904F39}"/>
              </a:ext>
            </a:extLst>
          </p:cNvPr>
          <p:cNvSpPr txBox="1">
            <a:spLocks/>
          </p:cNvSpPr>
          <p:nvPr/>
        </p:nvSpPr>
        <p:spPr>
          <a:xfrm>
            <a:off x="7850529" y="3994943"/>
            <a:ext cx="355256" cy="50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68F6B75-5AC5-4E50-BA4D-FDC0A5C0B9A0}"/>
              </a:ext>
            </a:extLst>
          </p:cNvPr>
          <p:cNvSpPr txBox="1">
            <a:spLocks/>
          </p:cNvSpPr>
          <p:nvPr/>
        </p:nvSpPr>
        <p:spPr>
          <a:xfrm>
            <a:off x="9730667" y="5706320"/>
            <a:ext cx="355256" cy="506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95372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A273-FE02-42A5-995B-FE3F8E5E7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Benchmark of the lid-driven cavity using (Ghia1982)</a:t>
            </a:r>
          </a:p>
        </p:txBody>
      </p:sp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5E748AA9-0D99-4B7E-BF33-E2B682E2DD1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28205281"/>
              </p:ext>
            </p:extLst>
          </p:nvPr>
        </p:nvGraphicFramePr>
        <p:xfrm>
          <a:off x="133350" y="2227263"/>
          <a:ext cx="5870575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ontent Placeholder 13">
            <a:extLst>
              <a:ext uri="{FF2B5EF4-FFF2-40B4-BE49-F238E27FC236}">
                <a16:creationId xmlns:a16="http://schemas.microsoft.com/office/drawing/2014/main" id="{CC6A0B8B-C6E0-418C-BA2D-FFFCB460706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23304530"/>
              </p:ext>
            </p:extLst>
          </p:nvPr>
        </p:nvGraphicFramePr>
        <p:xfrm>
          <a:off x="6096000" y="2227263"/>
          <a:ext cx="5962649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0187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BCA6-2778-4C94-AA6E-C2E88A2C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the cavity to 2</a:t>
            </a:r>
            <a:r>
              <a:rPr lang="en-GB" cap="none" dirty="0"/>
              <a:t>x</a:t>
            </a:r>
            <a:r>
              <a:rPr lang="en-GB" dirty="0"/>
              <a:t>1 after 50000 iterations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A0D77-8EFB-4B53-991E-7888F608B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54" y="6128342"/>
            <a:ext cx="2646638" cy="57535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1B677FB-113F-4103-B0F6-7A467B457B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546663" y="2517362"/>
            <a:ext cx="6956341" cy="3407187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3942166-D648-48A5-9560-BC6A546D6D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764564" y="2517362"/>
            <a:ext cx="6956342" cy="3407188"/>
          </a:xfrm>
        </p:spPr>
      </p:pic>
    </p:spTree>
    <p:extLst>
      <p:ext uri="{BB962C8B-B14F-4D97-AF65-F5344CB8AC3E}">
        <p14:creationId xmlns:p14="http://schemas.microsoft.com/office/powerpoint/2010/main" val="260738597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4208</TotalTime>
  <Words>909</Words>
  <Application>Microsoft Office PowerPoint</Application>
  <PresentationFormat>Widescreen</PresentationFormat>
  <Paragraphs>146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Cambria Math</vt:lpstr>
      <vt:lpstr>Gill Sans MT</vt:lpstr>
      <vt:lpstr>Wingdings 2</vt:lpstr>
      <vt:lpstr>Dividend</vt:lpstr>
      <vt:lpstr>The Lattice Boltzmann Method to Simulate Fluid Flow Around Renewable Devices</vt:lpstr>
      <vt:lpstr>Aims and Objectives</vt:lpstr>
      <vt:lpstr>Introduction</vt:lpstr>
      <vt:lpstr>Lattice Boltzmann method (LBM)</vt:lpstr>
      <vt:lpstr>Chapman-Enskog Expansion</vt:lpstr>
      <vt:lpstr>Lid-Driven cavity problem</vt:lpstr>
      <vt:lpstr>Boundary Conditions</vt:lpstr>
      <vt:lpstr>Benchmark of the lid-driven cavity using (Ghia1982)</vt:lpstr>
      <vt:lpstr>Extending the cavity to 2x1 after 50000 iterations</vt:lpstr>
      <vt:lpstr>Extending the cavity to 2x1 after 50000 iterations</vt:lpstr>
      <vt:lpstr>Velocity changes for the extended cavity</vt:lpstr>
      <vt:lpstr>Harbors</vt:lpstr>
      <vt:lpstr>Harbor Velocity Vector after 50000 iterations</vt:lpstr>
      <vt:lpstr>Harbor Velocity Vector after 50000 iterations</vt:lpstr>
      <vt:lpstr>Horizontal Velocity around the ships at x = 0.5</vt:lpstr>
      <vt:lpstr>Vertical Velocity around the ships at y = 0.5</vt:lpstr>
      <vt:lpstr>Adding Breakwater</vt:lpstr>
      <vt:lpstr>Breakwater Velocity Graphs</vt:lpstr>
      <vt:lpstr>Future Work</vt:lpstr>
      <vt:lpstr>Conclusion</vt:lpstr>
      <vt:lpstr>References</vt:lpstr>
      <vt:lpstr>Thank You Any Questions?</vt:lpstr>
      <vt:lpstr>Horizontal Velocity at the primary vortex, x = 1.5</vt:lpstr>
      <vt:lpstr>Objects within the Cavity after 50000 iterations</vt:lpstr>
      <vt:lpstr>Horizontal velocity at the midpoint of x</vt:lpstr>
      <vt:lpstr>Vertical Velocity at the midpoint of 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obstacles on lid-driven cavity flows using the lattice Boltzmann method</dc:title>
  <dc:creator>Andrew John Cunningham</dc:creator>
  <cp:lastModifiedBy>Andrew John Cunningham</cp:lastModifiedBy>
  <cp:revision>76</cp:revision>
  <dcterms:created xsi:type="dcterms:W3CDTF">2019-06-18T07:41:40Z</dcterms:created>
  <dcterms:modified xsi:type="dcterms:W3CDTF">2019-11-29T12:27:20Z</dcterms:modified>
</cp:coreProperties>
</file>